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6.xml" ContentType="application/vnd.openxmlformats-officedocument.presentationml.tags+xml"/>
  <Override PartName="/ppt/notesSlides/notesSlide1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6.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7.xml" ContentType="application/vnd.openxmlformats-officedocument.presentationml.notesSlide+xml"/>
  <Override PartName="/ppt/tags/tag118.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 id="2147483730" r:id="rId6"/>
  </p:sldMasterIdLst>
  <p:notesMasterIdLst>
    <p:notesMasterId r:id="rId39"/>
  </p:notesMasterIdLst>
  <p:sldIdLst>
    <p:sldId id="797" r:id="rId7"/>
    <p:sldId id="2147483454" r:id="rId8"/>
    <p:sldId id="10033" r:id="rId9"/>
    <p:sldId id="2147483519" r:id="rId10"/>
    <p:sldId id="2147483521" r:id="rId11"/>
    <p:sldId id="2147483508" r:id="rId12"/>
    <p:sldId id="2147483511" r:id="rId13"/>
    <p:sldId id="2147483520" r:id="rId14"/>
    <p:sldId id="2147483514" r:id="rId15"/>
    <p:sldId id="2147483466" r:id="rId16"/>
    <p:sldId id="2144446706" r:id="rId17"/>
    <p:sldId id="2147483522" r:id="rId18"/>
    <p:sldId id="2147483513" r:id="rId19"/>
    <p:sldId id="2147483505" r:id="rId20"/>
    <p:sldId id="10076" r:id="rId21"/>
    <p:sldId id="10162" r:id="rId22"/>
    <p:sldId id="2147483523" r:id="rId23"/>
    <p:sldId id="10163" r:id="rId24"/>
    <p:sldId id="10167" r:id="rId25"/>
    <p:sldId id="2147483524" r:id="rId26"/>
    <p:sldId id="10101" r:id="rId27"/>
    <p:sldId id="10164" r:id="rId28"/>
    <p:sldId id="2147483515" r:id="rId29"/>
    <p:sldId id="296" r:id="rId30"/>
    <p:sldId id="2147483517" r:id="rId31"/>
    <p:sldId id="2147483518" r:id="rId32"/>
    <p:sldId id="2147483525" r:id="rId33"/>
    <p:sldId id="2147483526" r:id="rId34"/>
    <p:sldId id="2147483527" r:id="rId35"/>
    <p:sldId id="2147483528" r:id="rId36"/>
    <p:sldId id="2147483529" r:id="rId37"/>
    <p:sldId id="2147483486" r:id="rId38"/>
  </p:sldIdLst>
  <p:sldSz cx="12192000" cy="6858000"/>
  <p:notesSz cx="6737350" cy="9869488"/>
  <p:embeddedFontLst>
    <p:embeddedFont>
      <p:font typeface="Noto Sans" panose="020B0502040504020204" pitchFamily="34" charset="0"/>
      <p:regular r:id="rId40"/>
      <p:bold r:id="rId41"/>
      <p:italic r:id="rId42"/>
      <p:boldItalic r:id="rId43"/>
    </p:embeddedFont>
    <p:embeddedFont>
      <p:font typeface="Noto Sans Light" panose="020B040204050402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贾舒畅" id="{48F7F124-E87D-468D-AD86-2A3CE0C076D7}">
          <p14:sldIdLst>
            <p14:sldId id="797"/>
            <p14:sldId id="2147483454"/>
            <p14:sldId id="10033"/>
            <p14:sldId id="2147483519"/>
            <p14:sldId id="2147483521"/>
            <p14:sldId id="2147483508"/>
            <p14:sldId id="2147483511"/>
            <p14:sldId id="2147483520"/>
            <p14:sldId id="2147483514"/>
            <p14:sldId id="2147483466"/>
            <p14:sldId id="2144446706"/>
            <p14:sldId id="2147483522"/>
            <p14:sldId id="2147483513"/>
            <p14:sldId id="2147483505"/>
            <p14:sldId id="10076"/>
            <p14:sldId id="10162"/>
            <p14:sldId id="2147483523"/>
            <p14:sldId id="10163"/>
            <p14:sldId id="10167"/>
            <p14:sldId id="2147483524"/>
            <p14:sldId id="10101"/>
            <p14:sldId id="10164"/>
            <p14:sldId id="2147483515"/>
            <p14:sldId id="296"/>
            <p14:sldId id="2147483517"/>
            <p14:sldId id="2147483518"/>
            <p14:sldId id="2147483525"/>
            <p14:sldId id="2147483526"/>
            <p14:sldId id="2147483527"/>
            <p14:sldId id="2147483528"/>
            <p14:sldId id="2147483529"/>
          </p14:sldIdLst>
        </p14:section>
        <p14:section name="结束" id="{5A8A9235-8234-46E0-86AD-426E92ACF5E7}">
          <p14:sldIdLst>
            <p14:sldId id="2147483486"/>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DD8921-CE34-FF3C-9565-F737A58D62FA}" name="Joseph Cavatoni" initials="JC" userId="S::Joseph.Cavatoni@gold.org::099a283f-f8e0-4489-9902-0a2f1d100243" providerId="AD"/>
  <p188:author id="{BE4E1428-08DC-8391-8E02-DD4DA9F7CDEE}" name="Ray Jia" initials="RJ" userId="S::ray.jia@gold.org::21bf1806-aed2-4654-8d87-bdcee56440ab" providerId="AD"/>
  <p188:author id="{26E9822E-1389-D8F5-7FB9-B0B7BF484436}" name="Marissa Salim" initials="MS" userId="S::marissa.salim@gold.org::45805bb9-288f-4636-bbe2-6f6a5eabca2e" providerId="AD"/>
  <p188:author id="{0C4C8D34-A0E8-36F0-F62C-37951068D8D6}" name="katrina.b@pollittandpartners.com" initials="ka" userId="S::urn:spo:guest#katrina.b@pollittandpartners.com::" providerId="AD"/>
  <p188:author id="{44792035-24E5-FD6D-E2CE-FF1EA0F19DBA}" name="Gerry Chen" initials="GC" userId="S::gerry.chen@gold.org::fd24756e-aa60-4e01-bdc0-b5394cbb5524" providerId="AD"/>
  <p188:author id="{35E9F43A-B176-3304-55ED-5BEAC282CB58}" name="Tola Akinyemi" initials="TA" userId="S::Tola.Akinyemi@gold.org::e8d5b02f-3b43-41ab-b473-67c4b14875e6" providerId="AD"/>
  <p188:author id="{3814413E-B8A9-F97C-9ADD-A95AE2DCDC17}" name="Carol Fullilove" initials="CF" userId="S::Carol.Fullilove@ipsos.com::28242a36-71d6-4b1a-a384-265cc1eb9587" providerId="AD"/>
  <p188:author id="{90246A54-6EDE-4B32-E969-996A522130A1}" name="Krishan Gopaul" initials="" userId="S::krishan.gopaul@gold.org::910f758b-8e29-4d2c-9e3a-880e2522e224" providerId="AD"/>
  <p188:author id="{D35E2463-3BF8-BBC2-8C1C-1B40BBA52910}" name="Ray Jia, FRM" initials="RJF" userId="S::Ray.Jia@gold.org::21bf1806-aed2-4654-8d87-bdcee56440ab" providerId="AD"/>
  <p188:author id="{CA868673-F5C2-5409-796B-79A9EBB31FA5}" name="Jeremy De Pessemier, CFA" initials="JD" userId="S::Jeremy.DePessemier@gold.org::540b86f9-20b0-4262-a230-b829ae8bc414" providerId="AD"/>
  <p188:author id="{FC192F81-73BB-176E-6C4D-669C1B2AD77F}" name="Miki Zhang" initials="MZ" userId="S::Miki.zhang@gold.org::3dd04e3e-fdf1-4317-84fe-718bfb7a669e" providerId="AD"/>
  <p188:author id="{83A6C890-ADB8-F3B8-A6FF-A94F4EF255D2}" name="Gerry Chen" initials="GC" userId="S::Gerry.Chen@gold.org::fd24756e-aa60-4e01-bdc0-b5394cbb5524" providerId="AD"/>
  <p188:author id="{8229D890-0A11-C4CD-8FD0-359EF4B0578B}" name="Kavita Chacko" initials="KC" userId="S::kavita.chacko@gold.org::e6268122-e3bd-4322-9f77-7f7430390124" providerId="AD"/>
  <p188:author id="{50587997-20D3-B750-AC15-39ABE1CD4649}" name="Krishan Gopaul" initials="KG" userId="S::Krishan.Gopaul@gold.org::910f758b-8e29-4d2c-9e3a-880e2522e224" providerId="AD"/>
  <p188:author id="{1DD9CEB8-8BA2-0267-D555-B32DCE4BFCCF}" name="Maya Adamczyk" initials="MA" userId="S::maya.adamczyk@gold.org::8e5b3531-7ebb-42af-9db1-2dd7e2a669fb" providerId="AD"/>
  <p188:author id="{D3F015BA-B367-90D2-7E37-85476E53826E}" name="Taylor Burnette" initials="TB" userId="S::taylor.burnette@gold.org::1c8a76d4-48c7-4522-93f9-7633e561bd69" providerId="AD"/>
  <p188:author id="{A3D019C3-9713-6D80-D00D-1A7613AC390E}" name="Valentina Sanavio" initials="VS" userId="S::Valentina.Sanavio@ipsos.com::f926e236-319b-4b54-9706-e9d892de3b8a" providerId="AD"/>
  <p188:author id="{2F96D9C7-E2C9-3CE5-DF79-C093BF3D564F}" name="Carmel Chan" initials="CC" userId="S::carmel@inhouseuk.onmicrosoft.com::0a4738d8-6cac-41b3-8ab3-20f41866c5a8" providerId="AD"/>
  <p188:author id="{94B1B4D7-01F5-DA8D-AA2D-7DF90FA7B5E4}" name="Louise Street" initials="LS" userId="S::Louise.Street@gold.org::b21f2538-e152-44c6-a6bc-1caa8181969f" providerId="AD"/>
  <p188:author id="{B64F6FF4-029A-3592-2068-B1E641219322}" name="Juan Carlos Artigas" initials="" userId="S::JuanCarlos.Artigas@gold.org::5d9e2ced-63dc-4684-b7db-517f4b0437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B4C"/>
    <a:srgbClr val="D9AB4D"/>
    <a:srgbClr val="DC8CFF"/>
    <a:srgbClr val="FFE3FF"/>
    <a:srgbClr val="704287"/>
    <a:srgbClr val="E6E9ED"/>
    <a:srgbClr val="001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308" y="28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 Jia" userId="21bf1806-aed2-4654-8d87-bdcee56440ab" providerId="ADAL" clId="{58F74DE2-6351-4126-B41A-4A35F3FD7F67}"/>
    <pc:docChg chg="undo redo custSel addSld delSld modSld sldOrd modSection">
      <pc:chgData name="Ray Jia" userId="21bf1806-aed2-4654-8d87-bdcee56440ab" providerId="ADAL" clId="{58F74DE2-6351-4126-B41A-4A35F3FD7F67}" dt="2025-09-09T13:34:36.331" v="1532" actId="113"/>
      <pc:docMkLst>
        <pc:docMk/>
      </pc:docMkLst>
      <pc:sldChg chg="del">
        <pc:chgData name="Ray Jia" userId="21bf1806-aed2-4654-8d87-bdcee56440ab" providerId="ADAL" clId="{58F74DE2-6351-4126-B41A-4A35F3FD7F67}" dt="2025-09-04T04:19:59.298" v="11" actId="47"/>
        <pc:sldMkLst>
          <pc:docMk/>
          <pc:sldMk cId="3497298464" sldId="10044"/>
        </pc:sldMkLst>
      </pc:sldChg>
      <pc:sldChg chg="del">
        <pc:chgData name="Ray Jia" userId="21bf1806-aed2-4654-8d87-bdcee56440ab" providerId="ADAL" clId="{58F74DE2-6351-4126-B41A-4A35F3FD7F67}" dt="2025-09-04T04:19:16.975" v="6" actId="47"/>
        <pc:sldMkLst>
          <pc:docMk/>
          <pc:sldMk cId="1647998996" sldId="10045"/>
        </pc:sldMkLst>
      </pc:sldChg>
      <pc:sldChg chg="addSp delSp modSp mod">
        <pc:chgData name="Ray Jia" userId="21bf1806-aed2-4654-8d87-bdcee56440ab" providerId="ADAL" clId="{58F74DE2-6351-4126-B41A-4A35F3FD7F67}" dt="2025-09-04T04:23:08.527" v="12" actId="478"/>
        <pc:sldMkLst>
          <pc:docMk/>
          <pc:sldMk cId="2064404995" sldId="10162"/>
        </pc:sldMkLst>
      </pc:sldChg>
      <pc:sldChg chg="del">
        <pc:chgData name="Ray Jia" userId="21bf1806-aed2-4654-8d87-bdcee56440ab" providerId="ADAL" clId="{58F74DE2-6351-4126-B41A-4A35F3FD7F67}" dt="2025-09-04T04:23:35.933" v="13" actId="47"/>
        <pc:sldMkLst>
          <pc:docMk/>
          <pc:sldMk cId="4048907229" sldId="10165"/>
        </pc:sldMkLst>
      </pc:sldChg>
      <pc:sldChg chg="del">
        <pc:chgData name="Ray Jia" userId="21bf1806-aed2-4654-8d87-bdcee56440ab" providerId="ADAL" clId="{58F74DE2-6351-4126-B41A-4A35F3FD7F67}" dt="2025-09-04T04:23:35.933" v="13" actId="47"/>
        <pc:sldMkLst>
          <pc:docMk/>
          <pc:sldMk cId="726247749" sldId="10166"/>
        </pc:sldMkLst>
      </pc:sldChg>
      <pc:sldChg chg="del">
        <pc:chgData name="Ray Jia" userId="21bf1806-aed2-4654-8d87-bdcee56440ab" providerId="ADAL" clId="{58F74DE2-6351-4126-B41A-4A35F3FD7F67}" dt="2025-09-04T04:19:01.680" v="5" actId="47"/>
        <pc:sldMkLst>
          <pc:docMk/>
          <pc:sldMk cId="2950861318" sldId="2144446705"/>
        </pc:sldMkLst>
      </pc:sldChg>
      <pc:sldChg chg="del">
        <pc:chgData name="Ray Jia" userId="21bf1806-aed2-4654-8d87-bdcee56440ab" providerId="ADAL" clId="{58F74DE2-6351-4126-B41A-4A35F3FD7F67}" dt="2025-09-04T04:19:59.298" v="11" actId="47"/>
        <pc:sldMkLst>
          <pc:docMk/>
          <pc:sldMk cId="1641197131" sldId="2144446709"/>
        </pc:sldMkLst>
      </pc:sldChg>
      <pc:sldChg chg="del">
        <pc:chgData name="Ray Jia" userId="21bf1806-aed2-4654-8d87-bdcee56440ab" providerId="ADAL" clId="{58F74DE2-6351-4126-B41A-4A35F3FD7F67}" dt="2025-09-04T04:19:34.947" v="8" actId="47"/>
        <pc:sldMkLst>
          <pc:docMk/>
          <pc:sldMk cId="1153355293" sldId="2147483497"/>
        </pc:sldMkLst>
      </pc:sldChg>
      <pc:sldChg chg="del">
        <pc:chgData name="Ray Jia" userId="21bf1806-aed2-4654-8d87-bdcee56440ab" providerId="ADAL" clId="{58F74DE2-6351-4126-B41A-4A35F3FD7F67}" dt="2025-09-04T04:19:59.298" v="11" actId="47"/>
        <pc:sldMkLst>
          <pc:docMk/>
          <pc:sldMk cId="2471395308" sldId="2147483500"/>
        </pc:sldMkLst>
      </pc:sldChg>
      <pc:sldChg chg="del">
        <pc:chgData name="Ray Jia" userId="21bf1806-aed2-4654-8d87-bdcee56440ab" providerId="ADAL" clId="{58F74DE2-6351-4126-B41A-4A35F3FD7F67}" dt="2025-09-04T04:19:52.660" v="9" actId="2696"/>
        <pc:sldMkLst>
          <pc:docMk/>
          <pc:sldMk cId="368664329" sldId="2147483501"/>
        </pc:sldMkLst>
      </pc:sldChg>
      <pc:sldChg chg="add">
        <pc:chgData name="Ray Jia" userId="21bf1806-aed2-4654-8d87-bdcee56440ab" providerId="ADAL" clId="{58F74DE2-6351-4126-B41A-4A35F3FD7F67}" dt="2025-09-04T04:19:54.740" v="10"/>
        <pc:sldMkLst>
          <pc:docMk/>
          <pc:sldMk cId="1724977134" sldId="2147483501"/>
        </pc:sldMkLst>
      </pc:sldChg>
      <pc:sldChg chg="del">
        <pc:chgData name="Ray Jia" userId="21bf1806-aed2-4654-8d87-bdcee56440ab" providerId="ADAL" clId="{58F74DE2-6351-4126-B41A-4A35F3FD7F67}" dt="2025-09-04T04:19:30.616" v="7" actId="47"/>
        <pc:sldMkLst>
          <pc:docMk/>
          <pc:sldMk cId="2483898228" sldId="2147483503"/>
        </pc:sldMkLst>
      </pc:sldChg>
      <pc:sldChg chg="del">
        <pc:chgData name="Ray Jia" userId="21bf1806-aed2-4654-8d87-bdcee56440ab" providerId="ADAL" clId="{58F74DE2-6351-4126-B41A-4A35F3FD7F67}" dt="2025-09-04T04:19:59.298" v="11" actId="47"/>
        <pc:sldMkLst>
          <pc:docMk/>
          <pc:sldMk cId="3074213077" sldId="2147483504"/>
        </pc:sldMkLst>
      </pc:sldChg>
      <pc:sldChg chg="del">
        <pc:chgData name="Ray Jia" userId="21bf1806-aed2-4654-8d87-bdcee56440ab" providerId="ADAL" clId="{58F74DE2-6351-4126-B41A-4A35F3FD7F67}" dt="2025-09-04T04:18:42.813" v="2" actId="47"/>
        <pc:sldMkLst>
          <pc:docMk/>
          <pc:sldMk cId="3006055590" sldId="2147483506"/>
        </pc:sldMkLst>
      </pc:sldChg>
      <pc:sldChg chg="ord">
        <pc:chgData name="Ray Jia" userId="21bf1806-aed2-4654-8d87-bdcee56440ab" providerId="ADAL" clId="{58F74DE2-6351-4126-B41A-4A35F3FD7F67}" dt="2025-09-04T04:18:38.039" v="1"/>
        <pc:sldMkLst>
          <pc:docMk/>
          <pc:sldMk cId="3719197116" sldId="2147483508"/>
        </pc:sldMkLst>
      </pc:sldChg>
      <pc:sldChg chg="ord">
        <pc:chgData name="Ray Jia" userId="21bf1806-aed2-4654-8d87-bdcee56440ab" providerId="ADAL" clId="{58F74DE2-6351-4126-B41A-4A35F3FD7F67}" dt="2025-09-04T04:18:47.989" v="4"/>
        <pc:sldMkLst>
          <pc:docMk/>
          <pc:sldMk cId="778251390" sldId="2147483510"/>
        </pc:sldMkLst>
      </pc:sldChg>
      <pc:sldChg chg="del">
        <pc:chgData name="Ray Jia" userId="21bf1806-aed2-4654-8d87-bdcee56440ab" providerId="ADAL" clId="{58F74DE2-6351-4126-B41A-4A35F3FD7F67}" dt="2025-09-04T04:19:59.298" v="11" actId="47"/>
        <pc:sldMkLst>
          <pc:docMk/>
          <pc:sldMk cId="871828736" sldId="2147483512"/>
        </pc:sldMkLst>
      </pc:sldChg>
      <pc:sldChg chg="modSp add mod">
        <pc:chgData name="Ray Jia" userId="21bf1806-aed2-4654-8d87-bdcee56440ab" providerId="ADAL" clId="{58F74DE2-6351-4126-B41A-4A35F3FD7F67}" dt="2025-09-04T04:23:55.984" v="23" actId="20577"/>
        <pc:sldMkLst>
          <pc:docMk/>
          <pc:sldMk cId="1509087507" sldId="2147483515"/>
        </pc:sldMkLst>
        <pc:spChg chg="mod">
          <ac:chgData name="Ray Jia" userId="21bf1806-aed2-4654-8d87-bdcee56440ab" providerId="ADAL" clId="{58F74DE2-6351-4126-B41A-4A35F3FD7F67}" dt="2025-09-04T04:23:55.984" v="23" actId="20577"/>
          <ac:spMkLst>
            <pc:docMk/>
            <pc:sldMk cId="1509087507" sldId="2147483515"/>
            <ac:spMk id="2" creationId="{A7821436-0074-4281-630F-6D9265C283DA}"/>
          </ac:spMkLst>
        </pc:spChg>
      </pc:sldChg>
      <pc:sldChg chg="modSp add del mod">
        <pc:chgData name="Ray Jia" userId="21bf1806-aed2-4654-8d87-bdcee56440ab" providerId="ADAL" clId="{58F74DE2-6351-4126-B41A-4A35F3FD7F67}" dt="2025-09-04T05:09:50.401" v="71" actId="47"/>
        <pc:sldMkLst>
          <pc:docMk/>
          <pc:sldMk cId="484145557" sldId="2147483516"/>
        </pc:sldMkLst>
      </pc:sldChg>
      <pc:sldChg chg="addSp delSp modSp add mod">
        <pc:chgData name="Ray Jia" userId="21bf1806-aed2-4654-8d87-bdcee56440ab" providerId="ADAL" clId="{58F74DE2-6351-4126-B41A-4A35F3FD7F67}" dt="2025-09-04T05:18:10.237" v="559" actId="20577"/>
        <pc:sldMkLst>
          <pc:docMk/>
          <pc:sldMk cId="4087354060" sldId="2147483517"/>
        </pc:sldMkLst>
        <pc:spChg chg="mod">
          <ac:chgData name="Ray Jia" userId="21bf1806-aed2-4654-8d87-bdcee56440ab" providerId="ADAL" clId="{58F74DE2-6351-4126-B41A-4A35F3FD7F67}" dt="2025-09-04T05:18:10.237" v="559" actId="20577"/>
          <ac:spMkLst>
            <pc:docMk/>
            <pc:sldMk cId="4087354060" sldId="2147483517"/>
            <ac:spMk id="2" creationId="{70B22106-8541-2B51-57C4-1A4D6C953FF4}"/>
          </ac:spMkLst>
        </pc:spChg>
        <pc:spChg chg="mod">
          <ac:chgData name="Ray Jia" userId="21bf1806-aed2-4654-8d87-bdcee56440ab" providerId="ADAL" clId="{58F74DE2-6351-4126-B41A-4A35F3FD7F67}" dt="2025-09-04T05:16:01.883" v="131" actId="20577"/>
          <ac:spMkLst>
            <pc:docMk/>
            <pc:sldMk cId="4087354060" sldId="2147483517"/>
            <ac:spMk id="12" creationId="{0FA63631-C330-476B-C6DE-C3887BBDE6DF}"/>
          </ac:spMkLst>
        </pc:spChg>
        <pc:spChg chg="add mod">
          <ac:chgData name="Ray Jia" userId="21bf1806-aed2-4654-8d87-bdcee56440ab" providerId="ADAL" clId="{58F74DE2-6351-4126-B41A-4A35F3FD7F67}" dt="2025-09-04T05:17:46.953" v="477" actId="404"/>
          <ac:spMkLst>
            <pc:docMk/>
            <pc:sldMk cId="4087354060" sldId="2147483517"/>
            <ac:spMk id="15" creationId="{D78C2672-F613-4B50-8645-5C4A15DF1F5A}"/>
          </ac:spMkLst>
        </pc:spChg>
      </pc:sldChg>
      <pc:sldChg chg="addSp delSp modSp add mod">
        <pc:chgData name="Ray Jia" userId="21bf1806-aed2-4654-8d87-bdcee56440ab" providerId="ADAL" clId="{58F74DE2-6351-4126-B41A-4A35F3FD7F67}" dt="2025-09-04T05:28:04.779" v="1187" actId="20577"/>
        <pc:sldMkLst>
          <pc:docMk/>
          <pc:sldMk cId="170536594" sldId="2147483518"/>
        </pc:sldMkLst>
        <pc:spChg chg="mod">
          <ac:chgData name="Ray Jia" userId="21bf1806-aed2-4654-8d87-bdcee56440ab" providerId="ADAL" clId="{58F74DE2-6351-4126-B41A-4A35F3FD7F67}" dt="2025-09-04T05:24:54.628" v="611" actId="20577"/>
          <ac:spMkLst>
            <pc:docMk/>
            <pc:sldMk cId="170536594" sldId="2147483518"/>
            <ac:spMk id="2" creationId="{B3D129AB-02CC-2D87-8B3A-712CBB64E0A9}"/>
          </ac:spMkLst>
        </pc:spChg>
        <pc:spChg chg="mod">
          <ac:chgData name="Ray Jia" userId="21bf1806-aed2-4654-8d87-bdcee56440ab" providerId="ADAL" clId="{58F74DE2-6351-4126-B41A-4A35F3FD7F67}" dt="2025-09-04T05:27:15.872" v="994" actId="20577"/>
          <ac:spMkLst>
            <pc:docMk/>
            <pc:sldMk cId="170536594" sldId="2147483518"/>
            <ac:spMk id="12" creationId="{2D257F8C-01AB-927E-4E9C-5EEECEFBFDDA}"/>
          </ac:spMkLst>
        </pc:spChg>
        <pc:spChg chg="mod">
          <ac:chgData name="Ray Jia" userId="21bf1806-aed2-4654-8d87-bdcee56440ab" providerId="ADAL" clId="{58F74DE2-6351-4126-B41A-4A35F3FD7F67}" dt="2025-09-04T05:27:55.393" v="1161" actId="20577"/>
          <ac:spMkLst>
            <pc:docMk/>
            <pc:sldMk cId="170536594" sldId="2147483518"/>
            <ac:spMk id="14" creationId="{963C8E12-B5A5-3044-8513-D05406B24B1A}"/>
          </ac:spMkLst>
        </pc:spChg>
        <pc:spChg chg="mod">
          <ac:chgData name="Ray Jia" userId="21bf1806-aed2-4654-8d87-bdcee56440ab" providerId="ADAL" clId="{58F74DE2-6351-4126-B41A-4A35F3FD7F67}" dt="2025-09-04T05:26:43.860" v="882" actId="20577"/>
          <ac:spMkLst>
            <pc:docMk/>
            <pc:sldMk cId="170536594" sldId="2147483518"/>
            <ac:spMk id="24" creationId="{C49BCDA0-1205-C64E-4B59-70C83931FE3C}"/>
          </ac:spMkLst>
        </pc:spChg>
        <pc:spChg chg="mod">
          <ac:chgData name="Ray Jia" userId="21bf1806-aed2-4654-8d87-bdcee56440ab" providerId="ADAL" clId="{58F74DE2-6351-4126-B41A-4A35F3FD7F67}" dt="2025-09-04T05:28:04.779" v="1187" actId="20577"/>
          <ac:spMkLst>
            <pc:docMk/>
            <pc:sldMk cId="170536594" sldId="2147483518"/>
            <ac:spMk id="25" creationId="{C8018ACA-85B0-A086-95A2-8D3192359425}"/>
          </ac:spMkLst>
        </pc:spChg>
        <pc:picChg chg="mod">
          <ac:chgData name="Ray Jia" userId="21bf1806-aed2-4654-8d87-bdcee56440ab" providerId="ADAL" clId="{58F74DE2-6351-4126-B41A-4A35F3FD7F67}" dt="2025-09-04T05:26:28.040" v="846" actId="1076"/>
          <ac:picMkLst>
            <pc:docMk/>
            <pc:sldMk cId="170536594" sldId="2147483518"/>
            <ac:picMk id="5" creationId="{7464F363-9480-0805-9A6B-3A98656A934F}"/>
          </ac:picMkLst>
        </pc:picChg>
        <pc:picChg chg="mod">
          <ac:chgData name="Ray Jia" userId="21bf1806-aed2-4654-8d87-bdcee56440ab" providerId="ADAL" clId="{58F74DE2-6351-4126-B41A-4A35F3FD7F67}" dt="2025-09-04T05:26:28.040" v="846" actId="1076"/>
          <ac:picMkLst>
            <pc:docMk/>
            <pc:sldMk cId="170536594" sldId="2147483518"/>
            <ac:picMk id="10" creationId="{869B2B78-D78C-53F6-9EC2-50AC9A0705E0}"/>
          </ac:picMkLst>
        </pc:picChg>
      </pc:sldChg>
      <pc:sldChg chg="add del">
        <pc:chgData name="Ray Jia" userId="21bf1806-aed2-4654-8d87-bdcee56440ab" providerId="ADAL" clId="{58F74DE2-6351-4126-B41A-4A35F3FD7F67}" dt="2025-09-04T05:07:08.888" v="70"/>
        <pc:sldMkLst>
          <pc:docMk/>
          <pc:sldMk cId="734457098" sldId="2147483519"/>
        </pc:sldMkLst>
      </pc:sldChg>
      <pc:sldChg chg="add del">
        <pc:chgData name="Ray Jia" userId="21bf1806-aed2-4654-8d87-bdcee56440ab" providerId="ADAL" clId="{58F74DE2-6351-4126-B41A-4A35F3FD7F67}" dt="2025-09-04T05:07:08.888" v="70"/>
        <pc:sldMkLst>
          <pc:docMk/>
          <pc:sldMk cId="2080913393" sldId="2147483520"/>
        </pc:sldMkLst>
      </pc:sldChg>
      <pc:sldChg chg="add del">
        <pc:chgData name="Ray Jia" userId="21bf1806-aed2-4654-8d87-bdcee56440ab" providerId="ADAL" clId="{58F74DE2-6351-4126-B41A-4A35F3FD7F67}" dt="2025-09-04T05:07:08.888" v="70"/>
        <pc:sldMkLst>
          <pc:docMk/>
          <pc:sldMk cId="1545258572" sldId="2147483521"/>
        </pc:sldMkLst>
      </pc:sldChg>
      <pc:sldChg chg="addSp delSp modSp mod">
        <pc:chgData name="Ray Jia" userId="21bf1806-aed2-4654-8d87-bdcee56440ab" providerId="ADAL" clId="{58F74DE2-6351-4126-B41A-4A35F3FD7F67}" dt="2025-09-09T13:34:36.331" v="1532" actId="113"/>
        <pc:sldMkLst>
          <pc:docMk/>
          <pc:sldMk cId="3544573116" sldId="2147483528"/>
        </pc:sldMkLst>
        <pc:spChg chg="add del mod">
          <ac:chgData name="Ray Jia" userId="21bf1806-aed2-4654-8d87-bdcee56440ab" providerId="ADAL" clId="{58F74DE2-6351-4126-B41A-4A35F3FD7F67}" dt="2025-09-09T13:34:36.331" v="1532" actId="113"/>
          <ac:spMkLst>
            <pc:docMk/>
            <pc:sldMk cId="3544573116" sldId="2147483528"/>
            <ac:spMk id="4" creationId="{C8A999A7-0734-813A-E434-573729191EC7}"/>
          </ac:spMkLst>
        </pc:spChg>
        <pc:spChg chg="add del mod">
          <ac:chgData name="Ray Jia" userId="21bf1806-aed2-4654-8d87-bdcee56440ab" providerId="ADAL" clId="{58F74DE2-6351-4126-B41A-4A35F3FD7F67}" dt="2025-09-09T13:34:31.183" v="1531" actId="478"/>
          <ac:spMkLst>
            <pc:docMk/>
            <pc:sldMk cId="3544573116" sldId="2147483528"/>
            <ac:spMk id="6" creationId="{B544607F-B1A8-030B-BDB5-5F76AC3915F2}"/>
          </ac:spMkLst>
        </pc:spChg>
        <pc:spChg chg="add del">
          <ac:chgData name="Ray Jia" userId="21bf1806-aed2-4654-8d87-bdcee56440ab" providerId="ADAL" clId="{58F74DE2-6351-4126-B41A-4A35F3FD7F67}" dt="2025-09-09T13:27:35.984" v="1277" actId="478"/>
          <ac:spMkLst>
            <pc:docMk/>
            <pc:sldMk cId="3544573116" sldId="2147483528"/>
            <ac:spMk id="12" creationId="{43EA743C-4485-F320-2550-29131603E2D3}"/>
          </ac:spMkLst>
        </pc:spChg>
        <pc:picChg chg="add del">
          <ac:chgData name="Ray Jia" userId="21bf1806-aed2-4654-8d87-bdcee56440ab" providerId="ADAL" clId="{58F74DE2-6351-4126-B41A-4A35F3FD7F67}" dt="2025-09-09T13:27:34.838" v="1276" actId="478"/>
          <ac:picMkLst>
            <pc:docMk/>
            <pc:sldMk cId="3544573116" sldId="2147483528"/>
            <ac:picMk id="9" creationId="{21C6BF77-4FCB-43DB-47D9-BF71CEAB1F47}"/>
          </ac:picMkLst>
        </pc:picChg>
      </pc:sldChg>
    </pc:docChg>
  </pc:docChgLst>
  <pc:docChgLst>
    <pc:chgData name="Ray Jia" userId="21bf1806-aed2-4654-8d87-bdcee56440ab" providerId="ADAL" clId="{2E0E5740-8FFC-407B-A6CE-F0FC869696AC}"/>
    <pc:docChg chg="undo custSel addSld delSld modSld sldOrd modSection">
      <pc:chgData name="Ray Jia" userId="21bf1806-aed2-4654-8d87-bdcee56440ab" providerId="ADAL" clId="{2E0E5740-8FFC-407B-A6CE-F0FC869696AC}" dt="2025-09-08T09:37:57.867" v="1747"/>
      <pc:docMkLst>
        <pc:docMk/>
      </pc:docMkLst>
      <pc:sldChg chg="addSp delSp modSp add mod">
        <pc:chgData name="Ray Jia" userId="21bf1806-aed2-4654-8d87-bdcee56440ab" providerId="ADAL" clId="{2E0E5740-8FFC-407B-A6CE-F0FC869696AC}" dt="2025-09-08T09:32:25.342" v="1498" actId="1076"/>
        <pc:sldMkLst>
          <pc:docMk/>
          <pc:sldMk cId="1230366430" sldId="296"/>
        </pc:sldMkLst>
        <pc:spChg chg="mod">
          <ac:chgData name="Ray Jia" userId="21bf1806-aed2-4654-8d87-bdcee56440ab" providerId="ADAL" clId="{2E0E5740-8FFC-407B-A6CE-F0FC869696AC}" dt="2025-09-08T09:21:31.848" v="1448" actId="20577"/>
          <ac:spMkLst>
            <pc:docMk/>
            <pc:sldMk cId="1230366430" sldId="296"/>
            <ac:spMk id="3" creationId="{F6FFA408-10B9-3EC3-2EB8-C38760C8C46B}"/>
          </ac:spMkLst>
        </pc:spChg>
        <pc:grpChg chg="mod">
          <ac:chgData name="Ray Jia" userId="21bf1806-aed2-4654-8d87-bdcee56440ab" providerId="ADAL" clId="{2E0E5740-8FFC-407B-A6CE-F0FC869696AC}" dt="2025-09-08T09:25:58.876" v="1475"/>
          <ac:grpSpMkLst>
            <pc:docMk/>
            <pc:sldMk cId="1230366430" sldId="296"/>
            <ac:grpSpMk id="15" creationId="{534E9686-8EE1-354E-E9F0-FFDDB3CC57AC}"/>
          </ac:grpSpMkLst>
        </pc:grpChg>
        <pc:picChg chg="add del mod">
          <ac:chgData name="Ray Jia" userId="21bf1806-aed2-4654-8d87-bdcee56440ab" providerId="ADAL" clId="{2E0E5740-8FFC-407B-A6CE-F0FC869696AC}" dt="2025-09-08T09:25:55.310" v="1473" actId="478"/>
          <ac:picMkLst>
            <pc:docMk/>
            <pc:sldMk cId="1230366430" sldId="296"/>
            <ac:picMk id="5" creationId="{82B20327-7C60-CFBD-DA1A-6C62D872C7C1}"/>
          </ac:picMkLst>
        </pc:picChg>
        <pc:picChg chg="add mod ord">
          <ac:chgData name="Ray Jia" userId="21bf1806-aed2-4654-8d87-bdcee56440ab" providerId="ADAL" clId="{2E0E5740-8FFC-407B-A6CE-F0FC869696AC}" dt="2025-09-08T09:32:25.342" v="1498" actId="1076"/>
          <ac:picMkLst>
            <pc:docMk/>
            <pc:sldMk cId="1230366430" sldId="296"/>
            <ac:picMk id="9" creationId="{7F780A60-935F-8524-0D6A-0C5901C858C8}"/>
          </ac:picMkLst>
        </pc:picChg>
        <pc:picChg chg="add del">
          <ac:chgData name="Ray Jia" userId="21bf1806-aed2-4654-8d87-bdcee56440ab" providerId="ADAL" clId="{2E0E5740-8FFC-407B-A6CE-F0FC869696AC}" dt="2025-09-08T09:24:57.838" v="1469" actId="478"/>
          <ac:picMkLst>
            <pc:docMk/>
            <pc:sldMk cId="1230366430" sldId="296"/>
            <ac:picMk id="10" creationId="{11BE392C-C520-708B-AB13-DD8F5E9F455C}"/>
          </ac:picMkLst>
        </pc:picChg>
        <pc:picChg chg="add del mod">
          <ac:chgData name="Ray Jia" userId="21bf1806-aed2-4654-8d87-bdcee56440ab" providerId="ADAL" clId="{2E0E5740-8FFC-407B-A6CE-F0FC869696AC}" dt="2025-09-08T09:31:18.330" v="1482" actId="478"/>
          <ac:picMkLst>
            <pc:docMk/>
            <pc:sldMk cId="1230366430" sldId="296"/>
            <ac:picMk id="13" creationId="{12C311B8-90A0-620C-17C8-9EF3B20FB7A6}"/>
          </ac:picMkLst>
        </pc:picChg>
        <pc:picChg chg="add mod">
          <ac:chgData name="Ray Jia" userId="21bf1806-aed2-4654-8d87-bdcee56440ab" providerId="ADAL" clId="{2E0E5740-8FFC-407B-A6CE-F0FC869696AC}" dt="2025-09-08T09:32:22.476" v="1497" actId="1076"/>
          <ac:picMkLst>
            <pc:docMk/>
            <pc:sldMk cId="1230366430" sldId="296"/>
            <ac:picMk id="17" creationId="{4FCFB55C-D496-4D6D-ED97-178A3025CA74}"/>
          </ac:picMkLst>
        </pc:picChg>
      </pc:sldChg>
      <pc:sldChg chg="modSp mod">
        <pc:chgData name="Ray Jia" userId="21bf1806-aed2-4654-8d87-bdcee56440ab" providerId="ADAL" clId="{2E0E5740-8FFC-407B-A6CE-F0FC869696AC}" dt="2025-09-08T09:37:57.867" v="1747"/>
        <pc:sldMkLst>
          <pc:docMk/>
          <pc:sldMk cId="5005153" sldId="797"/>
        </pc:sldMkLst>
        <pc:spChg chg="mod">
          <ac:chgData name="Ray Jia" userId="21bf1806-aed2-4654-8d87-bdcee56440ab" providerId="ADAL" clId="{2E0E5740-8FFC-407B-A6CE-F0FC869696AC}" dt="2025-09-08T09:37:57.867" v="1747"/>
          <ac:spMkLst>
            <pc:docMk/>
            <pc:sldMk cId="5005153" sldId="797"/>
            <ac:spMk id="3" creationId="{C9F2EB1C-93D8-6CD8-BB4B-92FFA825B2DC}"/>
          </ac:spMkLst>
        </pc:spChg>
      </pc:sldChg>
      <pc:sldChg chg="del">
        <pc:chgData name="Ray Jia" userId="21bf1806-aed2-4654-8d87-bdcee56440ab" providerId="ADAL" clId="{2E0E5740-8FFC-407B-A6CE-F0FC869696AC}" dt="2025-09-08T06:46:24.371" v="693" actId="47"/>
        <pc:sldMkLst>
          <pc:docMk/>
          <pc:sldMk cId="3887917637" sldId="10079"/>
        </pc:sldMkLst>
      </pc:sldChg>
      <pc:sldChg chg="addSp delSp modSp mod ord">
        <pc:chgData name="Ray Jia" userId="21bf1806-aed2-4654-8d87-bdcee56440ab" providerId="ADAL" clId="{2E0E5740-8FFC-407B-A6CE-F0FC869696AC}" dt="2025-09-08T06:32:52.299" v="620"/>
        <pc:sldMkLst>
          <pc:docMk/>
          <pc:sldMk cId="2064377250" sldId="2144446706"/>
        </pc:sldMkLst>
        <pc:spChg chg="mod">
          <ac:chgData name="Ray Jia" userId="21bf1806-aed2-4654-8d87-bdcee56440ab" providerId="ADAL" clId="{2E0E5740-8FFC-407B-A6CE-F0FC869696AC}" dt="2025-09-08T06:32:52.299" v="620"/>
          <ac:spMkLst>
            <pc:docMk/>
            <pc:sldMk cId="2064377250" sldId="2144446706"/>
            <ac:spMk id="2" creationId="{BED6AF3C-C8B7-4FB7-9BA2-02858FA93070}"/>
          </ac:spMkLst>
        </pc:spChg>
        <pc:spChg chg="mod">
          <ac:chgData name="Ray Jia" userId="21bf1806-aed2-4654-8d87-bdcee56440ab" providerId="ADAL" clId="{2E0E5740-8FFC-407B-A6CE-F0FC869696AC}" dt="2025-09-08T05:53:55.027" v="589"/>
          <ac:spMkLst>
            <pc:docMk/>
            <pc:sldMk cId="2064377250" sldId="2144446706"/>
            <ac:spMk id="3" creationId="{1E8E56DD-2A6C-5C04-5DB5-3C1E180E6E7F}"/>
          </ac:spMkLst>
        </pc:spChg>
        <pc:spChg chg="add mod">
          <ac:chgData name="Ray Jia" userId="21bf1806-aed2-4654-8d87-bdcee56440ab" providerId="ADAL" clId="{2E0E5740-8FFC-407B-A6CE-F0FC869696AC}" dt="2025-09-08T05:51:15.533" v="549" actId="478"/>
          <ac:spMkLst>
            <pc:docMk/>
            <pc:sldMk cId="2064377250" sldId="2144446706"/>
            <ac:spMk id="5" creationId="{D859EFB1-038A-348B-AA62-059411D54635}"/>
          </ac:spMkLst>
        </pc:spChg>
        <pc:spChg chg="add mod">
          <ac:chgData name="Ray Jia" userId="21bf1806-aed2-4654-8d87-bdcee56440ab" providerId="ADAL" clId="{2E0E5740-8FFC-407B-A6CE-F0FC869696AC}" dt="2025-09-08T05:51:20.838" v="550" actId="478"/>
          <ac:spMkLst>
            <pc:docMk/>
            <pc:sldMk cId="2064377250" sldId="2144446706"/>
            <ac:spMk id="10" creationId="{72A092D4-B044-90CB-2FB7-4E3440FE492B}"/>
          </ac:spMkLst>
        </pc:spChg>
        <pc:spChg chg="mod">
          <ac:chgData name="Ray Jia" userId="21bf1806-aed2-4654-8d87-bdcee56440ab" providerId="ADAL" clId="{2E0E5740-8FFC-407B-A6CE-F0FC869696AC}" dt="2025-09-08T06:32:39.720" v="603"/>
          <ac:spMkLst>
            <pc:docMk/>
            <pc:sldMk cId="2064377250" sldId="2144446706"/>
            <ac:spMk id="15" creationId="{EEF73448-28D7-21DF-646D-DE64BE32BB63}"/>
          </ac:spMkLst>
        </pc:spChg>
        <pc:picChg chg="del">
          <ac:chgData name="Ray Jia" userId="21bf1806-aed2-4654-8d87-bdcee56440ab" providerId="ADAL" clId="{2E0E5740-8FFC-407B-A6CE-F0FC869696AC}" dt="2025-09-08T05:51:15.533" v="549" actId="478"/>
          <ac:picMkLst>
            <pc:docMk/>
            <pc:sldMk cId="2064377250" sldId="2144446706"/>
            <ac:picMk id="7" creationId="{FC36B13C-1B66-C464-AD52-701AF57C42B2}"/>
          </ac:picMkLst>
        </pc:picChg>
        <pc:picChg chg="del">
          <ac:chgData name="Ray Jia" userId="21bf1806-aed2-4654-8d87-bdcee56440ab" providerId="ADAL" clId="{2E0E5740-8FFC-407B-A6CE-F0FC869696AC}" dt="2025-09-08T05:51:20.838" v="550" actId="478"/>
          <ac:picMkLst>
            <pc:docMk/>
            <pc:sldMk cId="2064377250" sldId="2144446706"/>
            <ac:picMk id="11" creationId="{B33D30D1-FF52-FE0B-DE32-D03E7B39E544}"/>
          </ac:picMkLst>
        </pc:picChg>
      </pc:sldChg>
      <pc:sldChg chg="modSp mod">
        <pc:chgData name="Ray Jia" userId="21bf1806-aed2-4654-8d87-bdcee56440ab" providerId="ADAL" clId="{2E0E5740-8FFC-407B-A6CE-F0FC869696AC}" dt="2025-09-08T05:12:54.388" v="217"/>
        <pc:sldMkLst>
          <pc:docMk/>
          <pc:sldMk cId="3730263679" sldId="2147483454"/>
        </pc:sldMkLst>
        <pc:spChg chg="mod">
          <ac:chgData name="Ray Jia" userId="21bf1806-aed2-4654-8d87-bdcee56440ab" providerId="ADAL" clId="{2E0E5740-8FFC-407B-A6CE-F0FC869696AC}" dt="2025-09-08T05:12:54.388" v="217"/>
          <ac:spMkLst>
            <pc:docMk/>
            <pc:sldMk cId="3730263679" sldId="2147483454"/>
            <ac:spMk id="2" creationId="{28D58727-7EB8-120C-1634-0054B1423E57}"/>
          </ac:spMkLst>
        </pc:spChg>
      </pc:sldChg>
      <pc:sldChg chg="addSp delSp modSp mod ord">
        <pc:chgData name="Ray Jia" userId="21bf1806-aed2-4654-8d87-bdcee56440ab" providerId="ADAL" clId="{2E0E5740-8FFC-407B-A6CE-F0FC869696AC}" dt="2025-09-08T05:50:10.673" v="548"/>
        <pc:sldMkLst>
          <pc:docMk/>
          <pc:sldMk cId="2489869144" sldId="2147483466"/>
        </pc:sldMkLst>
        <pc:spChg chg="mod">
          <ac:chgData name="Ray Jia" userId="21bf1806-aed2-4654-8d87-bdcee56440ab" providerId="ADAL" clId="{2E0E5740-8FFC-407B-A6CE-F0FC869696AC}" dt="2025-09-08T05:50:10.673" v="548"/>
          <ac:spMkLst>
            <pc:docMk/>
            <pc:sldMk cId="2489869144" sldId="2147483466"/>
            <ac:spMk id="3" creationId="{19861BD3-26F0-C207-6510-DD8E8F4E0896}"/>
          </ac:spMkLst>
        </pc:spChg>
        <pc:spChg chg="add mod">
          <ac:chgData name="Ray Jia" userId="21bf1806-aed2-4654-8d87-bdcee56440ab" providerId="ADAL" clId="{2E0E5740-8FFC-407B-A6CE-F0FC869696AC}" dt="2025-09-08T05:49:48.550" v="534" actId="478"/>
          <ac:spMkLst>
            <pc:docMk/>
            <pc:sldMk cId="2489869144" sldId="2147483466"/>
            <ac:spMk id="5" creationId="{83A5D832-C6DF-4A94-7F3E-511C9424D8B6}"/>
          </ac:spMkLst>
        </pc:spChg>
        <pc:picChg chg="del">
          <ac:chgData name="Ray Jia" userId="21bf1806-aed2-4654-8d87-bdcee56440ab" providerId="ADAL" clId="{2E0E5740-8FFC-407B-A6CE-F0FC869696AC}" dt="2025-09-08T05:49:48.550" v="534" actId="478"/>
          <ac:picMkLst>
            <pc:docMk/>
            <pc:sldMk cId="2489869144" sldId="2147483466"/>
            <ac:picMk id="7" creationId="{45BF7FA8-CE31-8CD1-FCFE-7D1F5D4C2831}"/>
          </ac:picMkLst>
        </pc:picChg>
      </pc:sldChg>
      <pc:sldChg chg="del">
        <pc:chgData name="Ray Jia" userId="21bf1806-aed2-4654-8d87-bdcee56440ab" providerId="ADAL" clId="{2E0E5740-8FFC-407B-A6CE-F0FC869696AC}" dt="2025-09-08T06:46:45.648" v="694" actId="47"/>
        <pc:sldMkLst>
          <pc:docMk/>
          <pc:sldMk cId="1724977134" sldId="2147483501"/>
        </pc:sldMkLst>
      </pc:sldChg>
      <pc:sldChg chg="addSp delSp modSp mod ord modClrScheme chgLayout">
        <pc:chgData name="Ray Jia" userId="21bf1806-aed2-4654-8d87-bdcee56440ab" providerId="ADAL" clId="{2E0E5740-8FFC-407B-A6CE-F0FC869696AC}" dt="2025-09-08T05:24:27.644" v="393"/>
        <pc:sldMkLst>
          <pc:docMk/>
          <pc:sldMk cId="3719197116" sldId="2147483508"/>
        </pc:sldMkLst>
        <pc:spChg chg="mod ord">
          <ac:chgData name="Ray Jia" userId="21bf1806-aed2-4654-8d87-bdcee56440ab" providerId="ADAL" clId="{2E0E5740-8FFC-407B-A6CE-F0FC869696AC}" dt="2025-09-08T03:48:36.625" v="208"/>
          <ac:spMkLst>
            <pc:docMk/>
            <pc:sldMk cId="3719197116" sldId="2147483508"/>
            <ac:spMk id="2" creationId="{EA168D8E-1707-4E4A-B72B-34BF101469AF}"/>
          </ac:spMkLst>
        </pc:spChg>
        <pc:spChg chg="mod">
          <ac:chgData name="Ray Jia" userId="21bf1806-aed2-4654-8d87-bdcee56440ab" providerId="ADAL" clId="{2E0E5740-8FFC-407B-A6CE-F0FC869696AC}" dt="2025-09-08T03:47:30.785" v="114" actId="20577"/>
          <ac:spMkLst>
            <pc:docMk/>
            <pc:sldMk cId="3719197116" sldId="2147483508"/>
            <ac:spMk id="3" creationId="{92300377-2ED4-CA27-55BA-B716EAFE0D94}"/>
          </ac:spMkLst>
        </pc:spChg>
        <pc:spChg chg="mod ord">
          <ac:chgData name="Ray Jia" userId="21bf1806-aed2-4654-8d87-bdcee56440ab" providerId="ADAL" clId="{2E0E5740-8FFC-407B-A6CE-F0FC869696AC}" dt="2025-09-08T03:43:51.349" v="27" actId="700"/>
          <ac:spMkLst>
            <pc:docMk/>
            <pc:sldMk cId="3719197116" sldId="2147483508"/>
            <ac:spMk id="4" creationId="{C6735DED-E10C-C04E-4EC6-951D3E63CBDD}"/>
          </ac:spMkLst>
        </pc:spChg>
        <pc:spChg chg="mod ord">
          <ac:chgData name="Ray Jia" userId="21bf1806-aed2-4654-8d87-bdcee56440ab" providerId="ADAL" clId="{2E0E5740-8FFC-407B-A6CE-F0FC869696AC}" dt="2025-09-08T03:48:14.548" v="179" actId="6549"/>
          <ac:spMkLst>
            <pc:docMk/>
            <pc:sldMk cId="3719197116" sldId="2147483508"/>
            <ac:spMk id="6" creationId="{442954F7-5BAA-7F6B-BC37-CF2C10019A53}"/>
          </ac:spMkLst>
        </pc:spChg>
        <pc:spChg chg="add del mod">
          <ac:chgData name="Ray Jia" userId="21bf1806-aed2-4654-8d87-bdcee56440ab" providerId="ADAL" clId="{2E0E5740-8FFC-407B-A6CE-F0FC869696AC}" dt="2025-09-08T03:43:44.609" v="23" actId="478"/>
          <ac:spMkLst>
            <pc:docMk/>
            <pc:sldMk cId="3719197116" sldId="2147483508"/>
            <ac:spMk id="7" creationId="{A792BEA9-6F43-C061-22D8-04BE2C5DF51F}"/>
          </ac:spMkLst>
        </pc:spChg>
        <pc:spChg chg="del">
          <ac:chgData name="Ray Jia" userId="21bf1806-aed2-4654-8d87-bdcee56440ab" providerId="ADAL" clId="{2E0E5740-8FFC-407B-A6CE-F0FC869696AC}" dt="2025-09-08T03:43:47.392" v="26" actId="478"/>
          <ac:spMkLst>
            <pc:docMk/>
            <pc:sldMk cId="3719197116" sldId="2147483508"/>
            <ac:spMk id="8" creationId="{9A1F350F-F01A-F05C-3124-03B3F5F65EDF}"/>
          </ac:spMkLst>
        </pc:spChg>
        <pc:spChg chg="add del mod">
          <ac:chgData name="Ray Jia" userId="21bf1806-aed2-4654-8d87-bdcee56440ab" providerId="ADAL" clId="{2E0E5740-8FFC-407B-A6CE-F0FC869696AC}" dt="2025-09-08T03:43:45.969" v="25" actId="478"/>
          <ac:spMkLst>
            <pc:docMk/>
            <pc:sldMk cId="3719197116" sldId="2147483508"/>
            <ac:spMk id="9" creationId="{963DBB4E-5F22-44A2-6C8C-DD374E7EB409}"/>
          </ac:spMkLst>
        </pc:spChg>
        <pc:spChg chg="add mod ord">
          <ac:chgData name="Ray Jia" userId="21bf1806-aed2-4654-8d87-bdcee56440ab" providerId="ADAL" clId="{2E0E5740-8FFC-407B-A6CE-F0FC869696AC}" dt="2025-09-08T03:43:51.349" v="27" actId="700"/>
          <ac:spMkLst>
            <pc:docMk/>
            <pc:sldMk cId="3719197116" sldId="2147483508"/>
            <ac:spMk id="10" creationId="{85F112CA-B231-E8C0-8DFC-F6C9DABF749B}"/>
          </ac:spMkLst>
        </pc:spChg>
        <pc:picChg chg="del">
          <ac:chgData name="Ray Jia" userId="21bf1806-aed2-4654-8d87-bdcee56440ab" providerId="ADAL" clId="{2E0E5740-8FFC-407B-A6CE-F0FC869696AC}" dt="2025-09-08T03:43:44.832" v="24" actId="478"/>
          <ac:picMkLst>
            <pc:docMk/>
            <pc:sldMk cId="3719197116" sldId="2147483508"/>
            <ac:picMk id="11" creationId="{6D00FB2D-D574-E8BE-65A0-0261BA494ECB}"/>
          </ac:picMkLst>
        </pc:picChg>
      </pc:sldChg>
      <pc:sldChg chg="del">
        <pc:chgData name="Ray Jia" userId="21bf1806-aed2-4654-8d87-bdcee56440ab" providerId="ADAL" clId="{2E0E5740-8FFC-407B-A6CE-F0FC869696AC}" dt="2025-09-05T09:30:34.800" v="2" actId="47"/>
        <pc:sldMkLst>
          <pc:docMk/>
          <pc:sldMk cId="778251390" sldId="2147483510"/>
        </pc:sldMkLst>
      </pc:sldChg>
      <pc:sldChg chg="modSp mod">
        <pc:chgData name="Ray Jia" userId="21bf1806-aed2-4654-8d87-bdcee56440ab" providerId="ADAL" clId="{2E0E5740-8FFC-407B-A6CE-F0FC869696AC}" dt="2025-09-08T03:48:46.917" v="209" actId="20577"/>
        <pc:sldMkLst>
          <pc:docMk/>
          <pc:sldMk cId="4132183236" sldId="2147483511"/>
        </pc:sldMkLst>
        <pc:spChg chg="mod">
          <ac:chgData name="Ray Jia" userId="21bf1806-aed2-4654-8d87-bdcee56440ab" providerId="ADAL" clId="{2E0E5740-8FFC-407B-A6CE-F0FC869696AC}" dt="2025-09-08T03:48:46.917" v="209" actId="20577"/>
          <ac:spMkLst>
            <pc:docMk/>
            <pc:sldMk cId="4132183236" sldId="2147483511"/>
            <ac:spMk id="2" creationId="{9DE13AC4-CBD0-FED2-03FA-6F63ED87AC7A}"/>
          </ac:spMkLst>
        </pc:spChg>
      </pc:sldChg>
      <pc:sldChg chg="modSp mod">
        <pc:chgData name="Ray Jia" userId="21bf1806-aed2-4654-8d87-bdcee56440ab" providerId="ADAL" clId="{2E0E5740-8FFC-407B-A6CE-F0FC869696AC}" dt="2025-09-08T06:47:30.370" v="731"/>
        <pc:sldMkLst>
          <pc:docMk/>
          <pc:sldMk cId="4165869246" sldId="2147483513"/>
        </pc:sldMkLst>
        <pc:spChg chg="mod">
          <ac:chgData name="Ray Jia" userId="21bf1806-aed2-4654-8d87-bdcee56440ab" providerId="ADAL" clId="{2E0E5740-8FFC-407B-A6CE-F0FC869696AC}" dt="2025-09-08T06:47:30.370" v="731"/>
          <ac:spMkLst>
            <pc:docMk/>
            <pc:sldMk cId="4165869246" sldId="2147483513"/>
            <ac:spMk id="3" creationId="{52311F7B-8EEA-5C51-F040-C84E5A94FAFE}"/>
          </ac:spMkLst>
        </pc:spChg>
      </pc:sldChg>
      <pc:sldChg chg="addSp delSp modSp mod">
        <pc:chgData name="Ray Jia" userId="21bf1806-aed2-4654-8d87-bdcee56440ab" providerId="ADAL" clId="{2E0E5740-8FFC-407B-A6CE-F0FC869696AC}" dt="2025-09-08T05:48:08.046" v="529" actId="478"/>
        <pc:sldMkLst>
          <pc:docMk/>
          <pc:sldMk cId="440273117" sldId="2147483514"/>
        </pc:sldMkLst>
        <pc:spChg chg="mod">
          <ac:chgData name="Ray Jia" userId="21bf1806-aed2-4654-8d87-bdcee56440ab" providerId="ADAL" clId="{2E0E5740-8FFC-407B-A6CE-F0FC869696AC}" dt="2025-09-08T05:46:25.180" v="512" actId="20577"/>
          <ac:spMkLst>
            <pc:docMk/>
            <pc:sldMk cId="440273117" sldId="2147483514"/>
            <ac:spMk id="3" creationId="{59070846-2AC5-E3DA-BABB-237A672456BC}"/>
          </ac:spMkLst>
        </pc:spChg>
        <pc:spChg chg="add mod">
          <ac:chgData name="Ray Jia" userId="21bf1806-aed2-4654-8d87-bdcee56440ab" providerId="ADAL" clId="{2E0E5740-8FFC-407B-A6CE-F0FC869696AC}" dt="2025-09-08T05:45:17.100" v="493" actId="478"/>
          <ac:spMkLst>
            <pc:docMk/>
            <pc:sldMk cId="440273117" sldId="2147483514"/>
            <ac:spMk id="5" creationId="{7F0022FB-C6EE-2536-77F8-87F6F4F11EDA}"/>
          </ac:spMkLst>
        </pc:spChg>
        <pc:spChg chg="mod">
          <ac:chgData name="Ray Jia" userId="21bf1806-aed2-4654-8d87-bdcee56440ab" providerId="ADAL" clId="{2E0E5740-8FFC-407B-A6CE-F0FC869696AC}" dt="2025-09-08T05:46:42.732" v="528"/>
          <ac:spMkLst>
            <pc:docMk/>
            <pc:sldMk cId="440273117" sldId="2147483514"/>
            <ac:spMk id="6" creationId="{1B892319-5137-30F4-F416-876D8E0A2675}"/>
          </ac:spMkLst>
        </pc:spChg>
        <pc:spChg chg="add mod">
          <ac:chgData name="Ray Jia" userId="21bf1806-aed2-4654-8d87-bdcee56440ab" providerId="ADAL" clId="{2E0E5740-8FFC-407B-A6CE-F0FC869696AC}" dt="2025-09-08T05:45:43.319" v="494" actId="478"/>
          <ac:spMkLst>
            <pc:docMk/>
            <pc:sldMk cId="440273117" sldId="2147483514"/>
            <ac:spMk id="9" creationId="{C59CAAC5-51A1-DDCE-10DB-ED7262A7B47C}"/>
          </ac:spMkLst>
        </pc:spChg>
        <pc:spChg chg="add mod">
          <ac:chgData name="Ray Jia" userId="21bf1806-aed2-4654-8d87-bdcee56440ab" providerId="ADAL" clId="{2E0E5740-8FFC-407B-A6CE-F0FC869696AC}" dt="2025-09-08T05:48:08.046" v="529" actId="478"/>
          <ac:spMkLst>
            <pc:docMk/>
            <pc:sldMk cId="440273117" sldId="2147483514"/>
            <ac:spMk id="14" creationId="{F2E1943B-700E-DDC4-D0AA-8888A3B38689}"/>
          </ac:spMkLst>
        </pc:spChg>
        <pc:picChg chg="del">
          <ac:chgData name="Ray Jia" userId="21bf1806-aed2-4654-8d87-bdcee56440ab" providerId="ADAL" clId="{2E0E5740-8FFC-407B-A6CE-F0FC869696AC}" dt="2025-09-08T05:45:43.319" v="494" actId="478"/>
          <ac:picMkLst>
            <pc:docMk/>
            <pc:sldMk cId="440273117" sldId="2147483514"/>
            <ac:picMk id="7" creationId="{636339FA-61BE-8BEB-580F-046542871892}"/>
          </ac:picMkLst>
        </pc:picChg>
        <pc:picChg chg="del">
          <ac:chgData name="Ray Jia" userId="21bf1806-aed2-4654-8d87-bdcee56440ab" providerId="ADAL" clId="{2E0E5740-8FFC-407B-A6CE-F0FC869696AC}" dt="2025-09-08T05:45:17.100" v="493" actId="478"/>
          <ac:picMkLst>
            <pc:docMk/>
            <pc:sldMk cId="440273117" sldId="2147483514"/>
            <ac:picMk id="11" creationId="{9683DBF2-BEAD-FF3C-F4EA-A883C5662598}"/>
          </ac:picMkLst>
        </pc:picChg>
        <pc:picChg chg="del">
          <ac:chgData name="Ray Jia" userId="21bf1806-aed2-4654-8d87-bdcee56440ab" providerId="ADAL" clId="{2E0E5740-8FFC-407B-A6CE-F0FC869696AC}" dt="2025-09-08T05:48:08.046" v="529" actId="478"/>
          <ac:picMkLst>
            <pc:docMk/>
            <pc:sldMk cId="440273117" sldId="2147483514"/>
            <ac:picMk id="18" creationId="{212ACBAA-32AE-8812-64E3-1F6BC71DB749}"/>
          </ac:picMkLst>
        </pc:picChg>
      </pc:sldChg>
      <pc:sldChg chg="addSp delSp modSp add mod">
        <pc:chgData name="Ray Jia" userId="21bf1806-aed2-4654-8d87-bdcee56440ab" providerId="ADAL" clId="{2E0E5740-8FFC-407B-A6CE-F0FC869696AC}" dt="2025-09-08T03:46:14.373" v="94"/>
        <pc:sldMkLst>
          <pc:docMk/>
          <pc:sldMk cId="233026226" sldId="2147483519"/>
        </pc:sldMkLst>
        <pc:spChg chg="mod">
          <ac:chgData name="Ray Jia" userId="21bf1806-aed2-4654-8d87-bdcee56440ab" providerId="ADAL" clId="{2E0E5740-8FFC-407B-A6CE-F0FC869696AC}" dt="2025-09-08T03:45:40.535" v="41"/>
          <ac:spMkLst>
            <pc:docMk/>
            <pc:sldMk cId="233026226" sldId="2147483519"/>
            <ac:spMk id="2" creationId="{AD3718AD-BE22-47F8-5FCE-273CCF5413AC}"/>
          </ac:spMkLst>
        </pc:spChg>
        <pc:spChg chg="mod">
          <ac:chgData name="Ray Jia" userId="21bf1806-aed2-4654-8d87-bdcee56440ab" providerId="ADAL" clId="{2E0E5740-8FFC-407B-A6CE-F0FC869696AC}" dt="2025-09-08T03:45:53.716" v="60"/>
          <ac:spMkLst>
            <pc:docMk/>
            <pc:sldMk cId="233026226" sldId="2147483519"/>
            <ac:spMk id="3" creationId="{A9CD552C-83D6-62E2-827D-73DDFE902F23}"/>
          </ac:spMkLst>
        </pc:spChg>
        <pc:spChg chg="add mod">
          <ac:chgData name="Ray Jia" userId="21bf1806-aed2-4654-8d87-bdcee56440ab" providerId="ADAL" clId="{2E0E5740-8FFC-407B-A6CE-F0FC869696AC}" dt="2025-09-08T03:45:18.100" v="29" actId="478"/>
          <ac:spMkLst>
            <pc:docMk/>
            <pc:sldMk cId="233026226" sldId="2147483519"/>
            <ac:spMk id="7" creationId="{ABCF17EF-48E6-BCA6-467C-68305F5148ED}"/>
          </ac:spMkLst>
        </pc:spChg>
        <pc:spChg chg="add mod">
          <ac:chgData name="Ray Jia" userId="21bf1806-aed2-4654-8d87-bdcee56440ab" providerId="ADAL" clId="{2E0E5740-8FFC-407B-A6CE-F0FC869696AC}" dt="2025-09-08T03:45:25.145" v="30" actId="478"/>
          <ac:spMkLst>
            <pc:docMk/>
            <pc:sldMk cId="233026226" sldId="2147483519"/>
            <ac:spMk id="11" creationId="{94EC84F1-05F8-086A-97B1-16E9E7D29974}"/>
          </ac:spMkLst>
        </pc:spChg>
        <pc:spChg chg="mod">
          <ac:chgData name="Ray Jia" userId="21bf1806-aed2-4654-8d87-bdcee56440ab" providerId="ADAL" clId="{2E0E5740-8FFC-407B-A6CE-F0FC869696AC}" dt="2025-09-08T03:46:14.373" v="94"/>
          <ac:spMkLst>
            <pc:docMk/>
            <pc:sldMk cId="233026226" sldId="2147483519"/>
            <ac:spMk id="13" creationId="{CC0C3A3E-E942-D818-614F-9BD73B7DF8E5}"/>
          </ac:spMkLst>
        </pc:spChg>
        <pc:picChg chg="del">
          <ac:chgData name="Ray Jia" userId="21bf1806-aed2-4654-8d87-bdcee56440ab" providerId="ADAL" clId="{2E0E5740-8FFC-407B-A6CE-F0FC869696AC}" dt="2025-09-08T03:45:18.100" v="29" actId="478"/>
          <ac:picMkLst>
            <pc:docMk/>
            <pc:sldMk cId="233026226" sldId="2147483519"/>
            <ac:picMk id="8" creationId="{1A647145-AE66-E63A-AA94-EF477E7DE353}"/>
          </ac:picMkLst>
        </pc:picChg>
        <pc:picChg chg="del">
          <ac:chgData name="Ray Jia" userId="21bf1806-aed2-4654-8d87-bdcee56440ab" providerId="ADAL" clId="{2E0E5740-8FFC-407B-A6CE-F0FC869696AC}" dt="2025-09-08T03:45:25.145" v="30" actId="478"/>
          <ac:picMkLst>
            <pc:docMk/>
            <pc:sldMk cId="233026226" sldId="2147483519"/>
            <ac:picMk id="12" creationId="{5B022C62-8C0A-CAE4-5026-F4038F98F1EF}"/>
          </ac:picMkLst>
        </pc:picChg>
      </pc:sldChg>
      <pc:sldChg chg="modSp new mod">
        <pc:chgData name="Ray Jia" userId="21bf1806-aed2-4654-8d87-bdcee56440ab" providerId="ADAL" clId="{2E0E5740-8FFC-407B-A6CE-F0FC869696AC}" dt="2025-09-08T05:40:26.593" v="492"/>
        <pc:sldMkLst>
          <pc:docMk/>
          <pc:sldMk cId="417039885" sldId="2147483520"/>
        </pc:sldMkLst>
        <pc:spChg chg="mod">
          <ac:chgData name="Ray Jia" userId="21bf1806-aed2-4654-8d87-bdcee56440ab" providerId="ADAL" clId="{2E0E5740-8FFC-407B-A6CE-F0FC869696AC}" dt="2025-09-08T05:19:56.456" v="222"/>
          <ac:spMkLst>
            <pc:docMk/>
            <pc:sldMk cId="417039885" sldId="2147483520"/>
            <ac:spMk id="2" creationId="{72FDBD0A-DBB4-6117-0991-6F5F36FDF86D}"/>
          </ac:spMkLst>
        </pc:spChg>
        <pc:spChg chg="mod">
          <ac:chgData name="Ray Jia" userId="21bf1806-aed2-4654-8d87-bdcee56440ab" providerId="ADAL" clId="{2E0E5740-8FFC-407B-A6CE-F0FC869696AC}" dt="2025-09-08T05:40:26.593" v="492"/>
          <ac:spMkLst>
            <pc:docMk/>
            <pc:sldMk cId="417039885" sldId="2147483520"/>
            <ac:spMk id="3" creationId="{4DBF0239-C480-152B-E805-8D8A436DCA4A}"/>
          </ac:spMkLst>
        </pc:spChg>
      </pc:sldChg>
      <pc:sldChg chg="addSp delSp modSp add mod">
        <pc:chgData name="Ray Jia" userId="21bf1806-aed2-4654-8d87-bdcee56440ab" providerId="ADAL" clId="{2E0E5740-8FFC-407B-A6CE-F0FC869696AC}" dt="2025-09-08T05:24:12.520" v="391" actId="1076"/>
        <pc:sldMkLst>
          <pc:docMk/>
          <pc:sldMk cId="2294696392" sldId="2147483521"/>
        </pc:sldMkLst>
        <pc:spChg chg="mod">
          <ac:chgData name="Ray Jia" userId="21bf1806-aed2-4654-8d87-bdcee56440ab" providerId="ADAL" clId="{2E0E5740-8FFC-407B-A6CE-F0FC869696AC}" dt="2025-09-08T05:24:09.546" v="389"/>
          <ac:spMkLst>
            <pc:docMk/>
            <pc:sldMk cId="2294696392" sldId="2147483521"/>
            <ac:spMk id="2" creationId="{B064BC5A-D5C1-644C-9BF6-605DA77AFDC5}"/>
          </ac:spMkLst>
        </pc:spChg>
        <pc:spChg chg="mod">
          <ac:chgData name="Ray Jia" userId="21bf1806-aed2-4654-8d87-bdcee56440ab" providerId="ADAL" clId="{2E0E5740-8FFC-407B-A6CE-F0FC869696AC}" dt="2025-09-08T05:23:19.909" v="325"/>
          <ac:spMkLst>
            <pc:docMk/>
            <pc:sldMk cId="2294696392" sldId="2147483521"/>
            <ac:spMk id="3" creationId="{2578A2AD-B1B1-0812-764C-7C49F096AEFD}"/>
          </ac:spMkLst>
        </pc:spChg>
        <pc:spChg chg="add mod">
          <ac:chgData name="Ray Jia" userId="21bf1806-aed2-4654-8d87-bdcee56440ab" providerId="ADAL" clId="{2E0E5740-8FFC-407B-A6CE-F0FC869696AC}" dt="2025-09-08T05:22:11.992" v="283" actId="478"/>
          <ac:spMkLst>
            <pc:docMk/>
            <pc:sldMk cId="2294696392" sldId="2147483521"/>
            <ac:spMk id="7" creationId="{6D355B4F-6840-0B2E-0DD8-71C6158F7943}"/>
          </ac:spMkLst>
        </pc:spChg>
        <pc:spChg chg="add mod">
          <ac:chgData name="Ray Jia" userId="21bf1806-aed2-4654-8d87-bdcee56440ab" providerId="ADAL" clId="{2E0E5740-8FFC-407B-A6CE-F0FC869696AC}" dt="2025-09-08T05:22:16.848" v="284" actId="478"/>
          <ac:spMkLst>
            <pc:docMk/>
            <pc:sldMk cId="2294696392" sldId="2147483521"/>
            <ac:spMk id="11" creationId="{EEB8BC9D-C00D-ECC1-9A47-471BA00274D9}"/>
          </ac:spMkLst>
        </pc:spChg>
        <pc:spChg chg="mod">
          <ac:chgData name="Ray Jia" userId="21bf1806-aed2-4654-8d87-bdcee56440ab" providerId="ADAL" clId="{2E0E5740-8FFC-407B-A6CE-F0FC869696AC}" dt="2025-09-08T05:23:55.747" v="372" actId="14100"/>
          <ac:spMkLst>
            <pc:docMk/>
            <pc:sldMk cId="2294696392" sldId="2147483521"/>
            <ac:spMk id="13" creationId="{E21789E9-00FB-B06F-18CA-0845230C4E4A}"/>
          </ac:spMkLst>
        </pc:spChg>
        <pc:picChg chg="del">
          <ac:chgData name="Ray Jia" userId="21bf1806-aed2-4654-8d87-bdcee56440ab" providerId="ADAL" clId="{2E0E5740-8FFC-407B-A6CE-F0FC869696AC}" dt="2025-09-08T05:22:11.992" v="283" actId="478"/>
          <ac:picMkLst>
            <pc:docMk/>
            <pc:sldMk cId="2294696392" sldId="2147483521"/>
            <ac:picMk id="8" creationId="{7E9BD7B8-97B2-3E4F-2126-D1DFA3D2827F}"/>
          </ac:picMkLst>
        </pc:picChg>
        <pc:picChg chg="mod">
          <ac:chgData name="Ray Jia" userId="21bf1806-aed2-4654-8d87-bdcee56440ab" providerId="ADAL" clId="{2E0E5740-8FFC-407B-A6CE-F0FC869696AC}" dt="2025-09-08T05:24:12.520" v="391" actId="1076"/>
          <ac:picMkLst>
            <pc:docMk/>
            <pc:sldMk cId="2294696392" sldId="2147483521"/>
            <ac:picMk id="9" creationId="{DDBBA1C2-06D2-6C14-E958-41E8D7B48512}"/>
          </ac:picMkLst>
        </pc:picChg>
        <pc:picChg chg="del">
          <ac:chgData name="Ray Jia" userId="21bf1806-aed2-4654-8d87-bdcee56440ab" providerId="ADAL" clId="{2E0E5740-8FFC-407B-A6CE-F0FC869696AC}" dt="2025-09-08T05:22:16.848" v="284" actId="478"/>
          <ac:picMkLst>
            <pc:docMk/>
            <pc:sldMk cId="2294696392" sldId="2147483521"/>
            <ac:picMk id="12" creationId="{1DBAEE21-0DD7-DDBF-AF5A-A44DDA7C2E29}"/>
          </ac:picMkLst>
        </pc:picChg>
      </pc:sldChg>
      <pc:sldChg chg="addSp delSp modSp add mod">
        <pc:chgData name="Ray Jia" userId="21bf1806-aed2-4654-8d87-bdcee56440ab" providerId="ADAL" clId="{2E0E5740-8FFC-407B-A6CE-F0FC869696AC}" dt="2025-09-08T06:46:07.795" v="692"/>
        <pc:sldMkLst>
          <pc:docMk/>
          <pc:sldMk cId="237253147" sldId="2147483522"/>
        </pc:sldMkLst>
        <pc:spChg chg="mod">
          <ac:chgData name="Ray Jia" userId="21bf1806-aed2-4654-8d87-bdcee56440ab" providerId="ADAL" clId="{2E0E5740-8FFC-407B-A6CE-F0FC869696AC}" dt="2025-09-08T06:45:26.160" v="645"/>
          <ac:spMkLst>
            <pc:docMk/>
            <pc:sldMk cId="237253147" sldId="2147483522"/>
            <ac:spMk id="2" creationId="{5F740F65-E3A9-0C69-58C5-2C36FAF352FB}"/>
          </ac:spMkLst>
        </pc:spChg>
        <pc:spChg chg="mod">
          <ac:chgData name="Ray Jia" userId="21bf1806-aed2-4654-8d87-bdcee56440ab" providerId="ADAL" clId="{2E0E5740-8FFC-407B-A6CE-F0FC869696AC}" dt="2025-09-08T06:45:52.721" v="672"/>
          <ac:spMkLst>
            <pc:docMk/>
            <pc:sldMk cId="237253147" sldId="2147483522"/>
            <ac:spMk id="3" creationId="{0329211E-9188-923D-4406-42358C6AF6C5}"/>
          </ac:spMkLst>
        </pc:spChg>
        <pc:spChg chg="add mod">
          <ac:chgData name="Ray Jia" userId="21bf1806-aed2-4654-8d87-bdcee56440ab" providerId="ADAL" clId="{2E0E5740-8FFC-407B-A6CE-F0FC869696AC}" dt="2025-09-08T06:43:14.845" v="622" actId="478"/>
          <ac:spMkLst>
            <pc:docMk/>
            <pc:sldMk cId="237253147" sldId="2147483522"/>
            <ac:spMk id="5" creationId="{2E3A1B6A-D7E4-D3D4-DD18-F9F418155C4F}"/>
          </ac:spMkLst>
        </pc:spChg>
        <pc:spChg chg="add mod">
          <ac:chgData name="Ray Jia" userId="21bf1806-aed2-4654-8d87-bdcee56440ab" providerId="ADAL" clId="{2E0E5740-8FFC-407B-A6CE-F0FC869696AC}" dt="2025-09-08T06:43:15.292" v="623" actId="478"/>
          <ac:spMkLst>
            <pc:docMk/>
            <pc:sldMk cId="237253147" sldId="2147483522"/>
            <ac:spMk id="9" creationId="{26DE0524-E0A9-2533-C95C-C68A782382DA}"/>
          </ac:spMkLst>
        </pc:spChg>
        <pc:spChg chg="mod">
          <ac:chgData name="Ray Jia" userId="21bf1806-aed2-4654-8d87-bdcee56440ab" providerId="ADAL" clId="{2E0E5740-8FFC-407B-A6CE-F0FC869696AC}" dt="2025-09-08T06:46:07.795" v="692"/>
          <ac:spMkLst>
            <pc:docMk/>
            <pc:sldMk cId="237253147" sldId="2147483522"/>
            <ac:spMk id="15" creationId="{04E1225D-5D54-672E-7A78-65708C54DA11}"/>
          </ac:spMkLst>
        </pc:spChg>
        <pc:picChg chg="del">
          <ac:chgData name="Ray Jia" userId="21bf1806-aed2-4654-8d87-bdcee56440ab" providerId="ADAL" clId="{2E0E5740-8FFC-407B-A6CE-F0FC869696AC}" dt="2025-09-08T06:43:14.845" v="622" actId="478"/>
          <ac:picMkLst>
            <pc:docMk/>
            <pc:sldMk cId="237253147" sldId="2147483522"/>
            <ac:picMk id="8" creationId="{81027ABD-E44E-76E6-8E17-47AEAD237BFF}"/>
          </ac:picMkLst>
        </pc:picChg>
        <pc:picChg chg="del">
          <ac:chgData name="Ray Jia" userId="21bf1806-aed2-4654-8d87-bdcee56440ab" providerId="ADAL" clId="{2E0E5740-8FFC-407B-A6CE-F0FC869696AC}" dt="2025-09-08T06:43:15.292" v="623" actId="478"/>
          <ac:picMkLst>
            <pc:docMk/>
            <pc:sldMk cId="237253147" sldId="2147483522"/>
            <ac:picMk id="12" creationId="{D8DABB33-FD8D-C92A-2F36-83E4E98DAB88}"/>
          </ac:picMkLst>
        </pc:picChg>
      </pc:sldChg>
      <pc:sldChg chg="addSp delSp modSp add mod modClrScheme chgLayout">
        <pc:chgData name="Ray Jia" userId="21bf1806-aed2-4654-8d87-bdcee56440ab" providerId="ADAL" clId="{2E0E5740-8FFC-407B-A6CE-F0FC869696AC}" dt="2025-09-08T06:53:42.660" v="827"/>
        <pc:sldMkLst>
          <pc:docMk/>
          <pc:sldMk cId="3123330720" sldId="2147483523"/>
        </pc:sldMkLst>
        <pc:spChg chg="mod ord">
          <ac:chgData name="Ray Jia" userId="21bf1806-aed2-4654-8d87-bdcee56440ab" providerId="ADAL" clId="{2E0E5740-8FFC-407B-A6CE-F0FC869696AC}" dt="2025-09-08T06:53:42.660" v="827"/>
          <ac:spMkLst>
            <pc:docMk/>
            <pc:sldMk cId="3123330720" sldId="2147483523"/>
            <ac:spMk id="2" creationId="{3EBE1EB8-5FAB-DE58-B0BE-55DA573A884D}"/>
          </ac:spMkLst>
        </pc:spChg>
        <pc:spChg chg="add mod">
          <ac:chgData name="Ray Jia" userId="21bf1806-aed2-4654-8d87-bdcee56440ab" providerId="ADAL" clId="{2E0E5740-8FFC-407B-A6CE-F0FC869696AC}" dt="2025-09-08T06:50:41.901" v="734" actId="478"/>
          <ac:spMkLst>
            <pc:docMk/>
            <pc:sldMk cId="3123330720" sldId="2147483523"/>
            <ac:spMk id="4" creationId="{B14E6F0E-E9A2-C057-78BE-3CA3E4208028}"/>
          </ac:spMkLst>
        </pc:spChg>
        <pc:spChg chg="add del mod ord">
          <ac:chgData name="Ray Jia" userId="21bf1806-aed2-4654-8d87-bdcee56440ab" providerId="ADAL" clId="{2E0E5740-8FFC-407B-A6CE-F0FC869696AC}" dt="2025-09-08T06:52:30.187" v="738" actId="700"/>
          <ac:spMkLst>
            <pc:docMk/>
            <pc:sldMk cId="3123330720" sldId="2147483523"/>
            <ac:spMk id="8" creationId="{BEF0E063-7FCB-85EF-258A-647F6C1CF97E}"/>
          </ac:spMkLst>
        </pc:spChg>
        <pc:spChg chg="mod ord">
          <ac:chgData name="Ray Jia" userId="21bf1806-aed2-4654-8d87-bdcee56440ab" providerId="ADAL" clId="{2E0E5740-8FFC-407B-A6CE-F0FC869696AC}" dt="2025-09-08T06:52:30.187" v="738" actId="700"/>
          <ac:spMkLst>
            <pc:docMk/>
            <pc:sldMk cId="3123330720" sldId="2147483523"/>
            <ac:spMk id="11" creationId="{64A1A86B-8CFA-11B6-38FA-66F69E52E7C9}"/>
          </ac:spMkLst>
        </pc:spChg>
        <pc:spChg chg="mod">
          <ac:chgData name="Ray Jia" userId="21bf1806-aed2-4654-8d87-bdcee56440ab" providerId="ADAL" clId="{2E0E5740-8FFC-407B-A6CE-F0FC869696AC}" dt="2025-09-08T06:52:47.274" v="751"/>
          <ac:spMkLst>
            <pc:docMk/>
            <pc:sldMk cId="3123330720" sldId="2147483523"/>
            <ac:spMk id="12" creationId="{363FB40A-F516-42F6-D7EF-69BF5978E8D3}"/>
          </ac:spMkLst>
        </pc:spChg>
        <pc:spChg chg="add del mod">
          <ac:chgData name="Ray Jia" userId="21bf1806-aed2-4654-8d87-bdcee56440ab" providerId="ADAL" clId="{2E0E5740-8FFC-407B-A6CE-F0FC869696AC}" dt="2025-09-08T06:52:30.187" v="738" actId="700"/>
          <ac:spMkLst>
            <pc:docMk/>
            <pc:sldMk cId="3123330720" sldId="2147483523"/>
            <ac:spMk id="13" creationId="{28FE6C6D-8FC0-FDFF-DA9B-641EB78A6AA0}"/>
          </ac:spMkLst>
        </pc:spChg>
        <pc:spChg chg="mod ord">
          <ac:chgData name="Ray Jia" userId="21bf1806-aed2-4654-8d87-bdcee56440ab" providerId="ADAL" clId="{2E0E5740-8FFC-407B-A6CE-F0FC869696AC}" dt="2025-09-08T06:53:14.238" v="765"/>
          <ac:spMkLst>
            <pc:docMk/>
            <pc:sldMk cId="3123330720" sldId="2147483523"/>
            <ac:spMk id="14" creationId="{5E61C21E-71C7-F3AE-6508-CEB91F95350D}"/>
          </ac:spMkLst>
        </pc:spChg>
        <pc:spChg chg="add mod ord">
          <ac:chgData name="Ray Jia" userId="21bf1806-aed2-4654-8d87-bdcee56440ab" providerId="ADAL" clId="{2E0E5740-8FFC-407B-A6CE-F0FC869696AC}" dt="2025-09-08T06:52:30.187" v="738" actId="700"/>
          <ac:spMkLst>
            <pc:docMk/>
            <pc:sldMk cId="3123330720" sldId="2147483523"/>
            <ac:spMk id="15" creationId="{C610CF36-B974-1F30-A9DF-445F82434AA8}"/>
          </ac:spMkLst>
        </pc:spChg>
        <pc:spChg chg="del">
          <ac:chgData name="Ray Jia" userId="21bf1806-aed2-4654-8d87-bdcee56440ab" providerId="ADAL" clId="{2E0E5740-8FFC-407B-A6CE-F0FC869696AC}" dt="2025-09-08T06:52:38.191" v="739" actId="478"/>
          <ac:spMkLst>
            <pc:docMk/>
            <pc:sldMk cId="3123330720" sldId="2147483523"/>
            <ac:spMk id="24" creationId="{A34D7386-4CB7-6585-0702-76EC252369DB}"/>
          </ac:spMkLst>
        </pc:spChg>
        <pc:spChg chg="del">
          <ac:chgData name="Ray Jia" userId="21bf1806-aed2-4654-8d87-bdcee56440ab" providerId="ADAL" clId="{2E0E5740-8FFC-407B-A6CE-F0FC869696AC}" dt="2025-09-08T06:52:49.714" v="752" actId="478"/>
          <ac:spMkLst>
            <pc:docMk/>
            <pc:sldMk cId="3123330720" sldId="2147483523"/>
            <ac:spMk id="25" creationId="{A2C48569-56A6-6F81-8557-12EB3A1E7BAC}"/>
          </ac:spMkLst>
        </pc:spChg>
        <pc:picChg chg="del mod">
          <ac:chgData name="Ray Jia" userId="21bf1806-aed2-4654-8d87-bdcee56440ab" providerId="ADAL" clId="{2E0E5740-8FFC-407B-A6CE-F0FC869696AC}" dt="2025-09-08T06:52:25.614" v="736" actId="478"/>
          <ac:picMkLst>
            <pc:docMk/>
            <pc:sldMk cId="3123330720" sldId="2147483523"/>
            <ac:picMk id="5" creationId="{92A86AA2-E427-ADD3-3CC1-EE7FCFB1EF72}"/>
          </ac:picMkLst>
        </pc:picChg>
        <pc:picChg chg="del mod">
          <ac:chgData name="Ray Jia" userId="21bf1806-aed2-4654-8d87-bdcee56440ab" providerId="ADAL" clId="{2E0E5740-8FFC-407B-A6CE-F0FC869696AC}" dt="2025-09-08T06:50:41.901" v="734" actId="478"/>
          <ac:picMkLst>
            <pc:docMk/>
            <pc:sldMk cId="3123330720" sldId="2147483523"/>
            <ac:picMk id="6" creationId="{649DE3A2-4E7E-FA80-5A15-DA7E2DF8348F}"/>
          </ac:picMkLst>
        </pc:picChg>
        <pc:picChg chg="del">
          <ac:chgData name="Ray Jia" userId="21bf1806-aed2-4654-8d87-bdcee56440ab" providerId="ADAL" clId="{2E0E5740-8FFC-407B-A6CE-F0FC869696AC}" dt="2025-09-08T06:52:26.060" v="737" actId="478"/>
          <ac:picMkLst>
            <pc:docMk/>
            <pc:sldMk cId="3123330720" sldId="2147483523"/>
            <ac:picMk id="9" creationId="{02F6A8BF-9517-8B24-7ACE-655EAB5D9C41}"/>
          </ac:picMkLst>
        </pc:picChg>
      </pc:sldChg>
      <pc:sldChg chg="addSp delSp modSp add mod">
        <pc:chgData name="Ray Jia" userId="21bf1806-aed2-4654-8d87-bdcee56440ab" providerId="ADAL" clId="{2E0E5740-8FFC-407B-A6CE-F0FC869696AC}" dt="2025-09-08T06:57:23.890" v="885" actId="6549"/>
        <pc:sldMkLst>
          <pc:docMk/>
          <pc:sldMk cId="939825896" sldId="2147483524"/>
        </pc:sldMkLst>
        <pc:spChg chg="mod">
          <ac:chgData name="Ray Jia" userId="21bf1806-aed2-4654-8d87-bdcee56440ab" providerId="ADAL" clId="{2E0E5740-8FFC-407B-A6CE-F0FC869696AC}" dt="2025-09-08T06:56:01.699" v="849"/>
          <ac:spMkLst>
            <pc:docMk/>
            <pc:sldMk cId="939825896" sldId="2147483524"/>
            <ac:spMk id="2" creationId="{0D37FCAC-C20A-A938-895B-62F044D48A2E}"/>
          </ac:spMkLst>
        </pc:spChg>
        <pc:spChg chg="add mod">
          <ac:chgData name="Ray Jia" userId="21bf1806-aed2-4654-8d87-bdcee56440ab" providerId="ADAL" clId="{2E0E5740-8FFC-407B-A6CE-F0FC869696AC}" dt="2025-09-08T06:55:33.944" v="829" actId="478"/>
          <ac:spMkLst>
            <pc:docMk/>
            <pc:sldMk cId="939825896" sldId="2147483524"/>
            <ac:spMk id="4" creationId="{8C553903-1B45-651A-798A-8583D7F46E6C}"/>
          </ac:spMkLst>
        </pc:spChg>
        <pc:spChg chg="add mod">
          <ac:chgData name="Ray Jia" userId="21bf1806-aed2-4654-8d87-bdcee56440ab" providerId="ADAL" clId="{2E0E5740-8FFC-407B-A6CE-F0FC869696AC}" dt="2025-09-08T06:55:44.450" v="830" actId="478"/>
          <ac:spMkLst>
            <pc:docMk/>
            <pc:sldMk cId="939825896" sldId="2147483524"/>
            <ac:spMk id="8" creationId="{FA748F97-C48A-CA4F-CE3C-61AC084526FF}"/>
          </ac:spMkLst>
        </pc:spChg>
        <pc:spChg chg="mod">
          <ac:chgData name="Ray Jia" userId="21bf1806-aed2-4654-8d87-bdcee56440ab" providerId="ADAL" clId="{2E0E5740-8FFC-407B-A6CE-F0FC869696AC}" dt="2025-09-08T06:56:16.099" v="868"/>
          <ac:spMkLst>
            <pc:docMk/>
            <pc:sldMk cId="939825896" sldId="2147483524"/>
            <ac:spMk id="12" creationId="{FD6E519C-1FAC-679A-B416-CC1DB55CB332}"/>
          </ac:spMkLst>
        </pc:spChg>
        <pc:spChg chg="mod">
          <ac:chgData name="Ray Jia" userId="21bf1806-aed2-4654-8d87-bdcee56440ab" providerId="ADAL" clId="{2E0E5740-8FFC-407B-A6CE-F0FC869696AC}" dt="2025-09-08T06:56:51.566" v="878"/>
          <ac:spMkLst>
            <pc:docMk/>
            <pc:sldMk cId="939825896" sldId="2147483524"/>
            <ac:spMk id="14" creationId="{77A37F52-1E2E-5048-C996-09DEFC5B363E}"/>
          </ac:spMkLst>
        </pc:spChg>
        <pc:spChg chg="mod">
          <ac:chgData name="Ray Jia" userId="21bf1806-aed2-4654-8d87-bdcee56440ab" providerId="ADAL" clId="{2E0E5740-8FFC-407B-A6CE-F0FC869696AC}" dt="2025-09-08T06:56:26.372" v="875"/>
          <ac:spMkLst>
            <pc:docMk/>
            <pc:sldMk cId="939825896" sldId="2147483524"/>
            <ac:spMk id="24" creationId="{6ECF7AF4-FD89-D945-0D94-128C43447DB7}"/>
          </ac:spMkLst>
        </pc:spChg>
        <pc:spChg chg="mod">
          <ac:chgData name="Ray Jia" userId="21bf1806-aed2-4654-8d87-bdcee56440ab" providerId="ADAL" clId="{2E0E5740-8FFC-407B-A6CE-F0FC869696AC}" dt="2025-09-08T06:57:23.890" v="885" actId="6549"/>
          <ac:spMkLst>
            <pc:docMk/>
            <pc:sldMk cId="939825896" sldId="2147483524"/>
            <ac:spMk id="25" creationId="{AA8958F8-3A79-4CDF-DADC-B28ED112089B}"/>
          </ac:spMkLst>
        </pc:spChg>
        <pc:picChg chg="del">
          <ac:chgData name="Ray Jia" userId="21bf1806-aed2-4654-8d87-bdcee56440ab" providerId="ADAL" clId="{2E0E5740-8FFC-407B-A6CE-F0FC869696AC}" dt="2025-09-08T06:55:33.944" v="829" actId="478"/>
          <ac:picMkLst>
            <pc:docMk/>
            <pc:sldMk cId="939825896" sldId="2147483524"/>
            <ac:picMk id="6" creationId="{F2023885-BF5E-4516-2799-80B553529DA2}"/>
          </ac:picMkLst>
        </pc:picChg>
        <pc:picChg chg="del">
          <ac:chgData name="Ray Jia" userId="21bf1806-aed2-4654-8d87-bdcee56440ab" providerId="ADAL" clId="{2E0E5740-8FFC-407B-A6CE-F0FC869696AC}" dt="2025-09-08T06:55:44.450" v="830" actId="478"/>
          <ac:picMkLst>
            <pc:docMk/>
            <pc:sldMk cId="939825896" sldId="2147483524"/>
            <ac:picMk id="9" creationId="{7EB8484C-21C4-36F4-1751-A6A1A1178352}"/>
          </ac:picMkLst>
        </pc:picChg>
      </pc:sldChg>
      <pc:sldChg chg="addSp delSp modSp add mod">
        <pc:chgData name="Ray Jia" userId="21bf1806-aed2-4654-8d87-bdcee56440ab" providerId="ADAL" clId="{2E0E5740-8FFC-407B-A6CE-F0FC869696AC}" dt="2025-09-08T08:05:19.310" v="1007"/>
        <pc:sldMkLst>
          <pc:docMk/>
          <pc:sldMk cId="2392006376" sldId="2147483525"/>
        </pc:sldMkLst>
        <pc:spChg chg="mod">
          <ac:chgData name="Ray Jia" userId="21bf1806-aed2-4654-8d87-bdcee56440ab" providerId="ADAL" clId="{2E0E5740-8FFC-407B-A6CE-F0FC869696AC}" dt="2025-09-08T08:05:19.310" v="1007"/>
          <ac:spMkLst>
            <pc:docMk/>
            <pc:sldMk cId="2392006376" sldId="2147483525"/>
            <ac:spMk id="2" creationId="{53E5A252-1A1E-9A02-32DF-54B68C0009C4}"/>
          </ac:spMkLst>
        </pc:spChg>
        <pc:spChg chg="add mod">
          <ac:chgData name="Ray Jia" userId="21bf1806-aed2-4654-8d87-bdcee56440ab" providerId="ADAL" clId="{2E0E5740-8FFC-407B-A6CE-F0FC869696AC}" dt="2025-09-08T08:02:09.487" v="887" actId="478"/>
          <ac:spMkLst>
            <pc:docMk/>
            <pc:sldMk cId="2392006376" sldId="2147483525"/>
            <ac:spMk id="4" creationId="{2FCA9602-BAB8-FD96-AF43-A23A5A161B5E}"/>
          </ac:spMkLst>
        </pc:spChg>
        <pc:spChg chg="add mod">
          <ac:chgData name="Ray Jia" userId="21bf1806-aed2-4654-8d87-bdcee56440ab" providerId="ADAL" clId="{2E0E5740-8FFC-407B-A6CE-F0FC869696AC}" dt="2025-09-08T08:03:04.450" v="889" actId="478"/>
          <ac:spMkLst>
            <pc:docMk/>
            <pc:sldMk cId="2392006376" sldId="2147483525"/>
            <ac:spMk id="8" creationId="{74322A35-AD84-3E31-D42B-80B8C573B373}"/>
          </ac:spMkLst>
        </pc:spChg>
        <pc:spChg chg="mod">
          <ac:chgData name="Ray Jia" userId="21bf1806-aed2-4654-8d87-bdcee56440ab" providerId="ADAL" clId="{2E0E5740-8FFC-407B-A6CE-F0FC869696AC}" dt="2025-09-08T08:04:07.327" v="942" actId="20577"/>
          <ac:spMkLst>
            <pc:docMk/>
            <pc:sldMk cId="2392006376" sldId="2147483525"/>
            <ac:spMk id="12" creationId="{47B6D82F-4ACF-0C44-D140-66AA560DB634}"/>
          </ac:spMkLst>
        </pc:spChg>
        <pc:spChg chg="mod">
          <ac:chgData name="Ray Jia" userId="21bf1806-aed2-4654-8d87-bdcee56440ab" providerId="ADAL" clId="{2E0E5740-8FFC-407B-A6CE-F0FC869696AC}" dt="2025-09-08T08:03:23.736" v="891" actId="14100"/>
          <ac:spMkLst>
            <pc:docMk/>
            <pc:sldMk cId="2392006376" sldId="2147483525"/>
            <ac:spMk id="14" creationId="{83A74066-2B83-3E8F-D7EB-3FF9F3D7B285}"/>
          </ac:spMkLst>
        </pc:spChg>
        <pc:spChg chg="mod">
          <ac:chgData name="Ray Jia" userId="21bf1806-aed2-4654-8d87-bdcee56440ab" providerId="ADAL" clId="{2E0E5740-8FFC-407B-A6CE-F0FC869696AC}" dt="2025-09-08T08:04:25.906" v="968"/>
          <ac:spMkLst>
            <pc:docMk/>
            <pc:sldMk cId="2392006376" sldId="2147483525"/>
            <ac:spMk id="24" creationId="{00F0E8B4-6E9D-68A9-638F-BDC02328FBCA}"/>
          </ac:spMkLst>
        </pc:spChg>
        <pc:picChg chg="del mod">
          <ac:chgData name="Ray Jia" userId="21bf1806-aed2-4654-8d87-bdcee56440ab" providerId="ADAL" clId="{2E0E5740-8FFC-407B-A6CE-F0FC869696AC}" dt="2025-09-08T08:03:04.450" v="889" actId="478"/>
          <ac:picMkLst>
            <pc:docMk/>
            <pc:sldMk cId="2392006376" sldId="2147483525"/>
            <ac:picMk id="5" creationId="{B57E8F8B-8FE8-10B1-5F3A-1C5864CE2CEF}"/>
          </ac:picMkLst>
        </pc:picChg>
        <pc:picChg chg="mod">
          <ac:chgData name="Ray Jia" userId="21bf1806-aed2-4654-8d87-bdcee56440ab" providerId="ADAL" clId="{2E0E5740-8FFC-407B-A6CE-F0FC869696AC}" dt="2025-09-08T08:03:19.953" v="890" actId="1076"/>
          <ac:picMkLst>
            <pc:docMk/>
            <pc:sldMk cId="2392006376" sldId="2147483525"/>
            <ac:picMk id="6" creationId="{2B3F8A46-94D1-AD9B-0DD5-0622B8347EF7}"/>
          </ac:picMkLst>
        </pc:picChg>
        <pc:picChg chg="mod">
          <ac:chgData name="Ray Jia" userId="21bf1806-aed2-4654-8d87-bdcee56440ab" providerId="ADAL" clId="{2E0E5740-8FFC-407B-A6CE-F0FC869696AC}" dt="2025-09-08T08:03:19.953" v="890" actId="1076"/>
          <ac:picMkLst>
            <pc:docMk/>
            <pc:sldMk cId="2392006376" sldId="2147483525"/>
            <ac:picMk id="9" creationId="{93D6C20B-038D-773A-71DB-14B7A94EB7EB}"/>
          </ac:picMkLst>
        </pc:picChg>
        <pc:picChg chg="del">
          <ac:chgData name="Ray Jia" userId="21bf1806-aed2-4654-8d87-bdcee56440ab" providerId="ADAL" clId="{2E0E5740-8FFC-407B-A6CE-F0FC869696AC}" dt="2025-09-08T08:02:09.487" v="887" actId="478"/>
          <ac:picMkLst>
            <pc:docMk/>
            <pc:sldMk cId="2392006376" sldId="2147483525"/>
            <ac:picMk id="10" creationId="{BC4E4514-455E-5C72-1A7F-8933AC3459F1}"/>
          </ac:picMkLst>
        </pc:picChg>
      </pc:sldChg>
      <pc:sldChg chg="addSp delSp modSp add mod">
        <pc:chgData name="Ray Jia" userId="21bf1806-aed2-4654-8d87-bdcee56440ab" providerId="ADAL" clId="{2E0E5740-8FFC-407B-A6CE-F0FC869696AC}" dt="2025-09-08T08:12:58.823" v="1216"/>
        <pc:sldMkLst>
          <pc:docMk/>
          <pc:sldMk cId="1162921253" sldId="2147483526"/>
        </pc:sldMkLst>
        <pc:spChg chg="mod">
          <ac:chgData name="Ray Jia" userId="21bf1806-aed2-4654-8d87-bdcee56440ab" providerId="ADAL" clId="{2E0E5740-8FFC-407B-A6CE-F0FC869696AC}" dt="2025-09-08T08:12:58.823" v="1216"/>
          <ac:spMkLst>
            <pc:docMk/>
            <pc:sldMk cId="1162921253" sldId="2147483526"/>
            <ac:spMk id="2" creationId="{BBBFC66C-9E31-2F95-1EAF-B36B49814806}"/>
          </ac:spMkLst>
        </pc:spChg>
        <pc:spChg chg="add mod">
          <ac:chgData name="Ray Jia" userId="21bf1806-aed2-4654-8d87-bdcee56440ab" providerId="ADAL" clId="{2E0E5740-8FFC-407B-A6CE-F0FC869696AC}" dt="2025-09-08T08:08:59.552" v="1009" actId="478"/>
          <ac:spMkLst>
            <pc:docMk/>
            <pc:sldMk cId="1162921253" sldId="2147483526"/>
            <ac:spMk id="4" creationId="{8C75EF07-3FF4-3EBD-CC8B-2E9210B6BB5A}"/>
          </ac:spMkLst>
        </pc:spChg>
        <pc:spChg chg="add mod">
          <ac:chgData name="Ray Jia" userId="21bf1806-aed2-4654-8d87-bdcee56440ab" providerId="ADAL" clId="{2E0E5740-8FFC-407B-A6CE-F0FC869696AC}" dt="2025-09-08T08:12:43.499" v="1185" actId="113"/>
          <ac:spMkLst>
            <pc:docMk/>
            <pc:sldMk cId="1162921253" sldId="2147483526"/>
            <ac:spMk id="8" creationId="{D6E490D6-126D-B3FF-B658-5391269835EF}"/>
          </ac:spMkLst>
        </pc:spChg>
        <pc:spChg chg="mod">
          <ac:chgData name="Ray Jia" userId="21bf1806-aed2-4654-8d87-bdcee56440ab" providerId="ADAL" clId="{2E0E5740-8FFC-407B-A6CE-F0FC869696AC}" dt="2025-09-08T08:09:35.120" v="1047"/>
          <ac:spMkLst>
            <pc:docMk/>
            <pc:sldMk cId="1162921253" sldId="2147483526"/>
            <ac:spMk id="12" creationId="{BD297801-ADAF-ED55-03C6-035F4754DBB4}"/>
          </ac:spMkLst>
        </pc:spChg>
        <pc:spChg chg="del">
          <ac:chgData name="Ray Jia" userId="21bf1806-aed2-4654-8d87-bdcee56440ab" providerId="ADAL" clId="{2E0E5740-8FFC-407B-A6CE-F0FC869696AC}" dt="2025-09-08T08:10:27.004" v="1049" actId="478"/>
          <ac:spMkLst>
            <pc:docMk/>
            <pc:sldMk cId="1162921253" sldId="2147483526"/>
            <ac:spMk id="24" creationId="{35E3B692-1754-BBDD-C3C8-0FE58E247044}"/>
          </ac:spMkLst>
        </pc:spChg>
        <pc:picChg chg="del">
          <ac:chgData name="Ray Jia" userId="21bf1806-aed2-4654-8d87-bdcee56440ab" providerId="ADAL" clId="{2E0E5740-8FFC-407B-A6CE-F0FC869696AC}" dt="2025-09-08T08:10:25.799" v="1048" actId="478"/>
          <ac:picMkLst>
            <pc:docMk/>
            <pc:sldMk cId="1162921253" sldId="2147483526"/>
            <ac:picMk id="6" creationId="{082FA1E7-DE7F-B4E9-7A00-97AE3CE0B254}"/>
          </ac:picMkLst>
        </pc:picChg>
        <pc:picChg chg="del">
          <ac:chgData name="Ray Jia" userId="21bf1806-aed2-4654-8d87-bdcee56440ab" providerId="ADAL" clId="{2E0E5740-8FFC-407B-A6CE-F0FC869696AC}" dt="2025-09-08T08:08:59.552" v="1009" actId="478"/>
          <ac:picMkLst>
            <pc:docMk/>
            <pc:sldMk cId="1162921253" sldId="2147483526"/>
            <ac:picMk id="9" creationId="{6357B8DC-7A1D-307E-1FDB-9C9CD0B892A9}"/>
          </ac:picMkLst>
        </pc:picChg>
      </pc:sldChg>
      <pc:sldChg chg="addSp delSp modSp add mod">
        <pc:chgData name="Ray Jia" userId="21bf1806-aed2-4654-8d87-bdcee56440ab" providerId="ADAL" clId="{2E0E5740-8FFC-407B-A6CE-F0FC869696AC}" dt="2025-09-08T09:13:13.272" v="1361" actId="478"/>
        <pc:sldMkLst>
          <pc:docMk/>
          <pc:sldMk cId="605127276" sldId="2147483527"/>
        </pc:sldMkLst>
        <pc:spChg chg="mod">
          <ac:chgData name="Ray Jia" userId="21bf1806-aed2-4654-8d87-bdcee56440ab" providerId="ADAL" clId="{2E0E5740-8FFC-407B-A6CE-F0FC869696AC}" dt="2025-09-08T09:10:28.702" v="1312"/>
          <ac:spMkLst>
            <pc:docMk/>
            <pc:sldMk cId="605127276" sldId="2147483527"/>
            <ac:spMk id="2" creationId="{490AF9B7-D064-84B4-EA52-01EA2C142738}"/>
          </ac:spMkLst>
        </pc:spChg>
        <pc:spChg chg="add mod">
          <ac:chgData name="Ray Jia" userId="21bf1806-aed2-4654-8d87-bdcee56440ab" providerId="ADAL" clId="{2E0E5740-8FFC-407B-A6CE-F0FC869696AC}" dt="2025-09-08T08:50:11.954" v="1218" actId="478"/>
          <ac:spMkLst>
            <pc:docMk/>
            <pc:sldMk cId="605127276" sldId="2147483527"/>
            <ac:spMk id="4" creationId="{24BD92D7-F78B-3D50-1243-F907E0B541D4}"/>
          </ac:spMkLst>
        </pc:spChg>
        <pc:spChg chg="add del mod">
          <ac:chgData name="Ray Jia" userId="21bf1806-aed2-4654-8d87-bdcee56440ab" providerId="ADAL" clId="{2E0E5740-8FFC-407B-A6CE-F0FC869696AC}" dt="2025-09-08T09:13:13.272" v="1361" actId="478"/>
          <ac:spMkLst>
            <pc:docMk/>
            <pc:sldMk cId="605127276" sldId="2147483527"/>
            <ac:spMk id="8" creationId="{A31A008C-717A-B56A-B056-AA3BC6E0898C}"/>
          </ac:spMkLst>
        </pc:spChg>
        <pc:spChg chg="add del mod">
          <ac:chgData name="Ray Jia" userId="21bf1806-aed2-4654-8d87-bdcee56440ab" providerId="ADAL" clId="{2E0E5740-8FFC-407B-A6CE-F0FC869696AC}" dt="2025-09-08T09:13:13.272" v="1361" actId="478"/>
          <ac:spMkLst>
            <pc:docMk/>
            <pc:sldMk cId="605127276" sldId="2147483527"/>
            <ac:spMk id="9" creationId="{EFFD7BCE-8E32-ABE8-A1B3-2068F2146E75}"/>
          </ac:spMkLst>
        </pc:spChg>
        <pc:spChg chg="mod">
          <ac:chgData name="Ray Jia" userId="21bf1806-aed2-4654-8d87-bdcee56440ab" providerId="ADAL" clId="{2E0E5740-8FFC-407B-A6CE-F0FC869696AC}" dt="2025-09-08T09:10:54.673" v="1359"/>
          <ac:spMkLst>
            <pc:docMk/>
            <pc:sldMk cId="605127276" sldId="2147483527"/>
            <ac:spMk id="12" creationId="{0CC4E316-2FEC-F7E0-46A5-71B21F53B495}"/>
          </ac:spMkLst>
        </pc:spChg>
        <pc:spChg chg="del">
          <ac:chgData name="Ray Jia" userId="21bf1806-aed2-4654-8d87-bdcee56440ab" providerId="ADAL" clId="{2E0E5740-8FFC-407B-A6CE-F0FC869696AC}" dt="2025-09-08T09:10:19.418" v="1299" actId="478"/>
          <ac:spMkLst>
            <pc:docMk/>
            <pc:sldMk cId="605127276" sldId="2147483527"/>
            <ac:spMk id="25" creationId="{11D139C2-B789-A453-B380-22BE7D01C0E8}"/>
          </ac:spMkLst>
        </pc:spChg>
        <pc:picChg chg="del">
          <ac:chgData name="Ray Jia" userId="21bf1806-aed2-4654-8d87-bdcee56440ab" providerId="ADAL" clId="{2E0E5740-8FFC-407B-A6CE-F0FC869696AC}" dt="2025-09-08T08:50:11.954" v="1218" actId="478"/>
          <ac:picMkLst>
            <pc:docMk/>
            <pc:sldMk cId="605127276" sldId="2147483527"/>
            <ac:picMk id="5" creationId="{3C53D27B-9902-27AB-58F9-9107E89A2041}"/>
          </ac:picMkLst>
        </pc:picChg>
      </pc:sldChg>
      <pc:sldChg chg="addSp delSp modSp add mod">
        <pc:chgData name="Ray Jia" userId="21bf1806-aed2-4654-8d87-bdcee56440ab" providerId="ADAL" clId="{2E0E5740-8FFC-407B-A6CE-F0FC869696AC}" dt="2025-09-08T09:19:44.883" v="1446" actId="14100"/>
        <pc:sldMkLst>
          <pc:docMk/>
          <pc:sldMk cId="3544573116" sldId="2147483528"/>
        </pc:sldMkLst>
        <pc:spChg chg="mod">
          <ac:chgData name="Ray Jia" userId="21bf1806-aed2-4654-8d87-bdcee56440ab" providerId="ADAL" clId="{2E0E5740-8FFC-407B-A6CE-F0FC869696AC}" dt="2025-09-08T09:19:01.207" v="1397"/>
          <ac:spMkLst>
            <pc:docMk/>
            <pc:sldMk cId="3544573116" sldId="2147483528"/>
            <ac:spMk id="2" creationId="{E505FCD7-108D-3C4B-889D-34221FC922B8}"/>
          </ac:spMkLst>
        </pc:spChg>
        <pc:spChg chg="add mod">
          <ac:chgData name="Ray Jia" userId="21bf1806-aed2-4654-8d87-bdcee56440ab" providerId="ADAL" clId="{2E0E5740-8FFC-407B-A6CE-F0FC869696AC}" dt="2025-09-08T09:13:19.557" v="1363" actId="478"/>
          <ac:spMkLst>
            <pc:docMk/>
            <pc:sldMk cId="3544573116" sldId="2147483528"/>
            <ac:spMk id="4" creationId="{D122A431-10E2-6612-7A20-D234E8818569}"/>
          </ac:spMkLst>
        </pc:spChg>
        <pc:spChg chg="add mod">
          <ac:chgData name="Ray Jia" userId="21bf1806-aed2-4654-8d87-bdcee56440ab" providerId="ADAL" clId="{2E0E5740-8FFC-407B-A6CE-F0FC869696AC}" dt="2025-09-08T09:13:20.547" v="1364" actId="478"/>
          <ac:spMkLst>
            <pc:docMk/>
            <pc:sldMk cId="3544573116" sldId="2147483528"/>
            <ac:spMk id="7" creationId="{B5745BF8-C999-BB57-C144-53643A364085}"/>
          </ac:spMkLst>
        </pc:spChg>
        <pc:spChg chg="del">
          <ac:chgData name="Ray Jia" userId="21bf1806-aed2-4654-8d87-bdcee56440ab" providerId="ADAL" clId="{2E0E5740-8FFC-407B-A6CE-F0FC869696AC}" dt="2025-09-08T09:13:20.547" v="1364" actId="478"/>
          <ac:spMkLst>
            <pc:docMk/>
            <pc:sldMk cId="3544573116" sldId="2147483528"/>
            <ac:spMk id="8" creationId="{A5D0E3A0-9DE3-ADC8-3B81-7078651C2590}"/>
          </ac:spMkLst>
        </pc:spChg>
        <pc:spChg chg="mod">
          <ac:chgData name="Ray Jia" userId="21bf1806-aed2-4654-8d87-bdcee56440ab" providerId="ADAL" clId="{2E0E5740-8FFC-407B-A6CE-F0FC869696AC}" dt="2025-09-08T09:19:22.722" v="1434"/>
          <ac:spMkLst>
            <pc:docMk/>
            <pc:sldMk cId="3544573116" sldId="2147483528"/>
            <ac:spMk id="12" creationId="{43EA743C-4485-F320-2550-29131603E2D3}"/>
          </ac:spMkLst>
        </pc:spChg>
        <pc:spChg chg="add mod">
          <ac:chgData name="Ray Jia" userId="21bf1806-aed2-4654-8d87-bdcee56440ab" providerId="ADAL" clId="{2E0E5740-8FFC-407B-A6CE-F0FC869696AC}" dt="2025-09-08T09:19:44.883" v="1446" actId="14100"/>
          <ac:spMkLst>
            <pc:docMk/>
            <pc:sldMk cId="3544573116" sldId="2147483528"/>
            <ac:spMk id="13" creationId="{50BDC555-23E6-78F4-9E57-926109FD55EB}"/>
          </ac:spMkLst>
        </pc:spChg>
        <pc:picChg chg="del">
          <ac:chgData name="Ray Jia" userId="21bf1806-aed2-4654-8d87-bdcee56440ab" providerId="ADAL" clId="{2E0E5740-8FFC-407B-A6CE-F0FC869696AC}" dt="2025-09-08T09:13:19.557" v="1363" actId="478"/>
          <ac:picMkLst>
            <pc:docMk/>
            <pc:sldMk cId="3544573116" sldId="2147483528"/>
            <ac:picMk id="6" creationId="{2248CB28-3FBA-DFF6-DA58-25447907AB4F}"/>
          </ac:picMkLst>
        </pc:picChg>
      </pc:sldChg>
      <pc:sldChg chg="modSp add mod">
        <pc:chgData name="Ray Jia" userId="21bf1806-aed2-4654-8d87-bdcee56440ab" providerId="ADAL" clId="{2E0E5740-8FFC-407B-A6CE-F0FC869696AC}" dt="2025-09-08T09:37:13.565" v="1710"/>
        <pc:sldMkLst>
          <pc:docMk/>
          <pc:sldMk cId="4121622712" sldId="2147483529"/>
        </pc:sldMkLst>
        <pc:spChg chg="mod">
          <ac:chgData name="Ray Jia" userId="21bf1806-aed2-4654-8d87-bdcee56440ab" providerId="ADAL" clId="{2E0E5740-8FFC-407B-A6CE-F0FC869696AC}" dt="2025-09-08T09:37:13.565" v="1710"/>
          <ac:spMkLst>
            <pc:docMk/>
            <pc:sldMk cId="4121622712" sldId="2147483529"/>
            <ac:spMk id="3" creationId="{C6C6FCB2-F663-9784-D30D-A5232DC387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9518" cy="495189"/>
          </a:xfrm>
          <a:prstGeom prst="rect">
            <a:avLst/>
          </a:prstGeom>
        </p:spPr>
        <p:txBody>
          <a:bodyPr vert="horz" lIns="92492" tIns="46246" rIns="92492" bIns="46246"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16274" y="0"/>
            <a:ext cx="2919518" cy="495189"/>
          </a:xfrm>
          <a:prstGeom prst="rect">
            <a:avLst/>
          </a:prstGeom>
        </p:spPr>
        <p:txBody>
          <a:bodyPr vert="horz" lIns="92492" tIns="46246" rIns="92492" bIns="46246" rtlCol="0"/>
          <a:lstStyle>
            <a:lvl1pPr algn="r">
              <a:defRPr sz="1200" b="0" i="0">
                <a:latin typeface="Arial" panose="020B0604020202020204" pitchFamily="34" charset="0"/>
              </a:defRPr>
            </a:lvl1pPr>
          </a:lstStyle>
          <a:p>
            <a:fld id="{B9FECA4F-BCB1-0E4A-A14B-C28C87B76D8D}" type="datetimeFigureOut">
              <a:rPr lang="en-GB" smtClean="0"/>
              <a:pPr/>
              <a:t>09/09/2025</a:t>
            </a:fld>
            <a:endParaRPr lang="en-GB"/>
          </a:p>
        </p:txBody>
      </p:sp>
      <p:sp>
        <p:nvSpPr>
          <p:cNvPr id="4" name="Slide Image Placeholder 3"/>
          <p:cNvSpPr>
            <a:spLocks noGrp="1" noRot="1" noChangeAspect="1"/>
          </p:cNvSpPr>
          <p:nvPr>
            <p:ph type="sldImg" idx="2"/>
          </p:nvPr>
        </p:nvSpPr>
        <p:spPr>
          <a:xfrm>
            <a:off x="407988" y="1233488"/>
            <a:ext cx="5921375" cy="3332162"/>
          </a:xfrm>
          <a:prstGeom prst="rect">
            <a:avLst/>
          </a:prstGeom>
          <a:noFill/>
          <a:ln w="12700">
            <a:solidFill>
              <a:prstClr val="black"/>
            </a:solidFill>
          </a:ln>
        </p:spPr>
        <p:txBody>
          <a:bodyPr vert="horz" lIns="92492" tIns="46246" rIns="92492" bIns="46246" rtlCol="0" anchor="ctr"/>
          <a:lstStyle/>
          <a:p>
            <a:endParaRPr lang="en-GB"/>
          </a:p>
        </p:txBody>
      </p:sp>
      <p:sp>
        <p:nvSpPr>
          <p:cNvPr id="5" name="Notes Placeholder 4"/>
          <p:cNvSpPr>
            <a:spLocks noGrp="1"/>
          </p:cNvSpPr>
          <p:nvPr>
            <p:ph type="body" sz="quarter" idx="3"/>
          </p:nvPr>
        </p:nvSpPr>
        <p:spPr>
          <a:xfrm>
            <a:off x="673735" y="4749692"/>
            <a:ext cx="5389880" cy="3886111"/>
          </a:xfrm>
          <a:prstGeom prst="rect">
            <a:avLst/>
          </a:prstGeom>
        </p:spPr>
        <p:txBody>
          <a:bodyPr vert="horz" lIns="92492" tIns="46246" rIns="92492" bIns="4624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9374302"/>
            <a:ext cx="2919518" cy="495188"/>
          </a:xfrm>
          <a:prstGeom prst="rect">
            <a:avLst/>
          </a:prstGeom>
        </p:spPr>
        <p:txBody>
          <a:bodyPr vert="horz" lIns="92492" tIns="46246" rIns="92492" bIns="46246"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16274" y="9374302"/>
            <a:ext cx="2919518" cy="495188"/>
          </a:xfrm>
          <a:prstGeom prst="rect">
            <a:avLst/>
          </a:prstGeom>
        </p:spPr>
        <p:txBody>
          <a:bodyPr vert="horz" lIns="92492" tIns="46246" rIns="92492" bIns="46246" rtlCol="0" anchor="b"/>
          <a:lstStyle>
            <a:lvl1pPr algn="r">
              <a:defRPr sz="1200" b="0" i="0">
                <a:latin typeface="Arial" panose="020B0604020202020204" pitchFamily="34" charset="0"/>
              </a:defRPr>
            </a:lvl1pPr>
          </a:lstStyle>
          <a:p>
            <a:fld id="{9F9A890C-80C0-2F4E-BE4D-0E359C3F472E}" type="slidenum">
              <a:rPr lang="en-GB" smtClean="0"/>
              <a:pPr/>
              <a:t>‹#›</a:t>
            </a:fld>
            <a:endParaRPr lang="en-GB"/>
          </a:p>
        </p:txBody>
      </p:sp>
    </p:spTree>
    <p:extLst>
      <p:ext uri="{BB962C8B-B14F-4D97-AF65-F5344CB8AC3E}">
        <p14:creationId xmlns:p14="http://schemas.microsoft.com/office/powerpoint/2010/main" val="334492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E72B-B6B8-9FF6-6BB6-029DD122F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F4D4B-8539-D85A-9E16-64ECC2CFE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65DAE-61FC-66C4-D3D7-A928895AC3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C51215-A265-DAD2-FA42-63DB999AC416}"/>
              </a:ext>
            </a:extLst>
          </p:cNvPr>
          <p:cNvSpPr>
            <a:spLocks noGrp="1"/>
          </p:cNvSpPr>
          <p:nvPr>
            <p:ph type="sldNum" sz="quarter" idx="5"/>
          </p:nvPr>
        </p:nvSpPr>
        <p:spPr/>
        <p:txBody>
          <a:bodyPr/>
          <a:lstStyle/>
          <a:p>
            <a:fld id="{9F9A890C-80C0-2F4E-BE4D-0E359C3F472E}" type="slidenum">
              <a:rPr lang="en-GB" smtClean="0"/>
              <a:pPr/>
              <a:t>1</a:t>
            </a:fld>
            <a:endParaRPr lang="en-GB"/>
          </a:p>
        </p:txBody>
      </p:sp>
    </p:spTree>
    <p:extLst>
      <p:ext uri="{BB962C8B-B14F-4D97-AF65-F5344CB8AC3E}">
        <p14:creationId xmlns:p14="http://schemas.microsoft.com/office/powerpoint/2010/main" val="151888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D265E-86E0-F3D2-C911-62508B182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033C9-9F42-B039-AF5C-07D6A2224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7609E-888A-A71D-E198-FAE7BA9C5F3A}"/>
              </a:ext>
            </a:extLst>
          </p:cNvPr>
          <p:cNvSpPr>
            <a:spLocks noGrp="1"/>
          </p:cNvSpPr>
          <p:nvPr>
            <p:ph type="body" idx="1"/>
          </p:nvPr>
        </p:nvSpPr>
        <p:spPr/>
        <p:txBody>
          <a:bodyPr/>
          <a:lstStyle/>
          <a:p>
            <a:endParaRPr lang="zh-CN" altLang="en-US"/>
          </a:p>
        </p:txBody>
      </p:sp>
      <p:sp>
        <p:nvSpPr>
          <p:cNvPr id="4" name="Slide Number Placeholder 3">
            <a:extLst>
              <a:ext uri="{FF2B5EF4-FFF2-40B4-BE49-F238E27FC236}">
                <a16:creationId xmlns:a16="http://schemas.microsoft.com/office/drawing/2014/main" id="{13A4A3CE-D798-BAB5-C895-E4C858C81636}"/>
              </a:ext>
            </a:extLst>
          </p:cNvPr>
          <p:cNvSpPr>
            <a:spLocks noGrp="1"/>
          </p:cNvSpPr>
          <p:nvPr>
            <p:ph type="sldNum" sz="quarter" idx="5"/>
          </p:nvPr>
        </p:nvSpPr>
        <p:spPr/>
        <p:txBody>
          <a:bodyPr/>
          <a:lstStyle/>
          <a:p>
            <a:fld id="{9F9A890C-80C0-2F4E-BE4D-0E359C3F472E}" type="slidenum">
              <a:rPr lang="en-GB" smtClean="0"/>
              <a:pPr/>
              <a:t>23</a:t>
            </a:fld>
            <a:endParaRPr lang="en-GB"/>
          </a:p>
        </p:txBody>
      </p:sp>
    </p:spTree>
    <p:extLst>
      <p:ext uri="{BB962C8B-B14F-4D97-AF65-F5344CB8AC3E}">
        <p14:creationId xmlns:p14="http://schemas.microsoft.com/office/powerpoint/2010/main" val="425637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9F9A890C-80C0-2F4E-BE4D-0E359C3F472E}" type="slidenum">
              <a:rPr lang="en-GB" smtClean="0"/>
              <a:pPr/>
              <a:t>24</a:t>
            </a:fld>
            <a:endParaRPr lang="en-GB"/>
          </a:p>
        </p:txBody>
      </p:sp>
    </p:spTree>
    <p:extLst>
      <p:ext uri="{BB962C8B-B14F-4D97-AF65-F5344CB8AC3E}">
        <p14:creationId xmlns:p14="http://schemas.microsoft.com/office/powerpoint/2010/main" val="186252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164E-F465-31EC-C697-13EDE7CEC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BFF6D-EBE5-D2E7-9C74-21494A31F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E7C72-B2D8-6FC1-8757-853678CA03CE}"/>
              </a:ext>
            </a:extLst>
          </p:cNvPr>
          <p:cNvSpPr>
            <a:spLocks noGrp="1"/>
          </p:cNvSpPr>
          <p:nvPr>
            <p:ph type="body" idx="1"/>
          </p:nvPr>
        </p:nvSpPr>
        <p:spPr/>
        <p:txBody>
          <a:bodyPr/>
          <a:lstStyle/>
          <a:p>
            <a:pPr marL="171450" indent="-171450">
              <a:buFontTx/>
              <a:buChar char="-"/>
            </a:pPr>
            <a:r>
              <a:rPr lang="en-GB"/>
              <a:t>Of these owners, around 80% bought for themselves</a:t>
            </a:r>
          </a:p>
          <a:p>
            <a:pPr marL="171450" indent="-171450">
              <a:buFontTx/>
              <a:buChar char="-"/>
            </a:pPr>
            <a:r>
              <a:rPr lang="en-GB"/>
              <a:t>41% buy gold </a:t>
            </a:r>
            <a:r>
              <a:rPr lang="en-GB" err="1"/>
              <a:t>jewellerys</a:t>
            </a:r>
            <a:r>
              <a:rPr lang="en-GB"/>
              <a:t> to gift </a:t>
            </a:r>
          </a:p>
        </p:txBody>
      </p:sp>
      <p:sp>
        <p:nvSpPr>
          <p:cNvPr id="4" name="Slide Number Placeholder 3">
            <a:extLst>
              <a:ext uri="{FF2B5EF4-FFF2-40B4-BE49-F238E27FC236}">
                <a16:creationId xmlns:a16="http://schemas.microsoft.com/office/drawing/2014/main" id="{401B3F1E-C36D-7E20-ADD8-1376A76F794B}"/>
              </a:ext>
            </a:extLst>
          </p:cNvPr>
          <p:cNvSpPr>
            <a:spLocks noGrp="1"/>
          </p:cNvSpPr>
          <p:nvPr>
            <p:ph type="sldNum" sz="quarter" idx="5"/>
          </p:nvPr>
        </p:nvSpPr>
        <p:spPr/>
        <p:txBody>
          <a:bodyPr/>
          <a:lstStyle/>
          <a:p>
            <a:fld id="{9F9A890C-80C0-2F4E-BE4D-0E359C3F472E}" type="slidenum">
              <a:rPr lang="en-GB" smtClean="0"/>
              <a:pPr/>
              <a:t>25</a:t>
            </a:fld>
            <a:endParaRPr lang="en-GB"/>
          </a:p>
        </p:txBody>
      </p:sp>
    </p:spTree>
    <p:extLst>
      <p:ext uri="{BB962C8B-B14F-4D97-AF65-F5344CB8AC3E}">
        <p14:creationId xmlns:p14="http://schemas.microsoft.com/office/powerpoint/2010/main" val="396314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00325-BD1A-34C0-00A8-F9731B563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6B8E6-C8D4-9322-57BB-4DFC7210E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29B8D-5382-C832-2514-5307EF53C29A}"/>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A4E43BFE-D42F-F0DB-150A-DD2CB10BBB3E}"/>
              </a:ext>
            </a:extLst>
          </p:cNvPr>
          <p:cNvSpPr>
            <a:spLocks noGrp="1"/>
          </p:cNvSpPr>
          <p:nvPr>
            <p:ph type="sldNum" sz="quarter" idx="5"/>
          </p:nvPr>
        </p:nvSpPr>
        <p:spPr/>
        <p:txBody>
          <a:bodyPr/>
          <a:lstStyle/>
          <a:p>
            <a:fld id="{9F9A890C-80C0-2F4E-BE4D-0E359C3F472E}" type="slidenum">
              <a:rPr lang="en-GB" smtClean="0"/>
              <a:pPr/>
              <a:t>26</a:t>
            </a:fld>
            <a:endParaRPr lang="en-GB"/>
          </a:p>
        </p:txBody>
      </p:sp>
    </p:spTree>
    <p:extLst>
      <p:ext uri="{BB962C8B-B14F-4D97-AF65-F5344CB8AC3E}">
        <p14:creationId xmlns:p14="http://schemas.microsoft.com/office/powerpoint/2010/main" val="324067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FAD38-DCC1-43F4-58BF-C816BA86A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02B39-9EDB-15DF-65A0-79BE7BB31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9C70E-1C27-A164-6FF2-56E137162352}"/>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49066FEF-EC02-22D7-231D-BB98D1A69B11}"/>
              </a:ext>
            </a:extLst>
          </p:cNvPr>
          <p:cNvSpPr>
            <a:spLocks noGrp="1"/>
          </p:cNvSpPr>
          <p:nvPr>
            <p:ph type="sldNum" sz="quarter" idx="5"/>
          </p:nvPr>
        </p:nvSpPr>
        <p:spPr/>
        <p:txBody>
          <a:bodyPr/>
          <a:lstStyle/>
          <a:p>
            <a:fld id="{9F9A890C-80C0-2F4E-BE4D-0E359C3F472E}" type="slidenum">
              <a:rPr lang="en-GB" smtClean="0"/>
              <a:pPr/>
              <a:t>27</a:t>
            </a:fld>
            <a:endParaRPr lang="en-GB"/>
          </a:p>
        </p:txBody>
      </p:sp>
    </p:spTree>
    <p:extLst>
      <p:ext uri="{BB962C8B-B14F-4D97-AF65-F5344CB8AC3E}">
        <p14:creationId xmlns:p14="http://schemas.microsoft.com/office/powerpoint/2010/main" val="865227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E48B-B5FB-CFF0-6FAC-B84B22F31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B3D03-26F2-A49C-2839-2955EADFA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45B0F-BAA5-4272-2C5F-46D33AA9F488}"/>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2397F198-DA5F-429C-F05D-4813242F6D35}"/>
              </a:ext>
            </a:extLst>
          </p:cNvPr>
          <p:cNvSpPr>
            <a:spLocks noGrp="1"/>
          </p:cNvSpPr>
          <p:nvPr>
            <p:ph type="sldNum" sz="quarter" idx="5"/>
          </p:nvPr>
        </p:nvSpPr>
        <p:spPr/>
        <p:txBody>
          <a:bodyPr/>
          <a:lstStyle/>
          <a:p>
            <a:fld id="{9F9A890C-80C0-2F4E-BE4D-0E359C3F472E}" type="slidenum">
              <a:rPr lang="en-GB" smtClean="0"/>
              <a:pPr/>
              <a:t>28</a:t>
            </a:fld>
            <a:endParaRPr lang="en-GB"/>
          </a:p>
        </p:txBody>
      </p:sp>
    </p:spTree>
    <p:extLst>
      <p:ext uri="{BB962C8B-B14F-4D97-AF65-F5344CB8AC3E}">
        <p14:creationId xmlns:p14="http://schemas.microsoft.com/office/powerpoint/2010/main" val="425299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E66A1-E802-6E6C-3233-9615994C7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27415-14C6-EDB0-79DA-E2AB49ADB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D1527-462A-2BF2-18F4-8621435541B1}"/>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DFC3F03D-9C30-3D00-4B2C-3F77B3D123D3}"/>
              </a:ext>
            </a:extLst>
          </p:cNvPr>
          <p:cNvSpPr>
            <a:spLocks noGrp="1"/>
          </p:cNvSpPr>
          <p:nvPr>
            <p:ph type="sldNum" sz="quarter" idx="5"/>
          </p:nvPr>
        </p:nvSpPr>
        <p:spPr/>
        <p:txBody>
          <a:bodyPr/>
          <a:lstStyle/>
          <a:p>
            <a:fld id="{9F9A890C-80C0-2F4E-BE4D-0E359C3F472E}" type="slidenum">
              <a:rPr lang="en-GB" smtClean="0"/>
              <a:pPr/>
              <a:t>29</a:t>
            </a:fld>
            <a:endParaRPr lang="en-GB"/>
          </a:p>
        </p:txBody>
      </p:sp>
    </p:spTree>
    <p:extLst>
      <p:ext uri="{BB962C8B-B14F-4D97-AF65-F5344CB8AC3E}">
        <p14:creationId xmlns:p14="http://schemas.microsoft.com/office/powerpoint/2010/main" val="398770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361BB-A92E-D951-5A8A-7B9ED94D1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82D07-3F5D-85A5-D7EE-C9E0FCB95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C9B53-03D2-1936-2362-71D0F929F251}"/>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4625C627-06D6-27B1-2A96-36D47EE12B2C}"/>
              </a:ext>
            </a:extLst>
          </p:cNvPr>
          <p:cNvSpPr>
            <a:spLocks noGrp="1"/>
          </p:cNvSpPr>
          <p:nvPr>
            <p:ph type="sldNum" sz="quarter" idx="5"/>
          </p:nvPr>
        </p:nvSpPr>
        <p:spPr/>
        <p:txBody>
          <a:bodyPr/>
          <a:lstStyle/>
          <a:p>
            <a:fld id="{9F9A890C-80C0-2F4E-BE4D-0E359C3F472E}" type="slidenum">
              <a:rPr lang="en-GB" smtClean="0"/>
              <a:pPr/>
              <a:t>30</a:t>
            </a:fld>
            <a:endParaRPr lang="en-GB"/>
          </a:p>
        </p:txBody>
      </p:sp>
    </p:spTree>
    <p:extLst>
      <p:ext uri="{BB962C8B-B14F-4D97-AF65-F5344CB8AC3E}">
        <p14:creationId xmlns:p14="http://schemas.microsoft.com/office/powerpoint/2010/main" val="386595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E154B-2F11-6F94-52CF-CDB276D17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974AC-9AC6-8C9F-E8DD-9019B4346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A7C43-8558-9F63-4675-182A49858B45}"/>
              </a:ext>
            </a:extLst>
          </p:cNvPr>
          <p:cNvSpPr>
            <a:spLocks noGrp="1"/>
          </p:cNvSpPr>
          <p:nvPr>
            <p:ph type="body" idx="1"/>
          </p:nvPr>
        </p:nvSpPr>
        <p:spPr/>
        <p:txBody>
          <a:bodyPr/>
          <a:lstStyle/>
          <a:p>
            <a:endParaRPr lang="zh-CN" altLang="en-US"/>
          </a:p>
        </p:txBody>
      </p:sp>
      <p:sp>
        <p:nvSpPr>
          <p:cNvPr id="4" name="Slide Number Placeholder 3">
            <a:extLst>
              <a:ext uri="{FF2B5EF4-FFF2-40B4-BE49-F238E27FC236}">
                <a16:creationId xmlns:a16="http://schemas.microsoft.com/office/drawing/2014/main" id="{DA5C0DDC-5B9F-CE36-0BD5-2842F6EAA2CF}"/>
              </a:ext>
            </a:extLst>
          </p:cNvPr>
          <p:cNvSpPr>
            <a:spLocks noGrp="1"/>
          </p:cNvSpPr>
          <p:nvPr>
            <p:ph type="sldNum" sz="quarter" idx="5"/>
          </p:nvPr>
        </p:nvSpPr>
        <p:spPr/>
        <p:txBody>
          <a:bodyPr/>
          <a:lstStyle/>
          <a:p>
            <a:fld id="{9F9A890C-80C0-2F4E-BE4D-0E359C3F472E}" type="slidenum">
              <a:rPr lang="en-GB" smtClean="0"/>
              <a:pPr/>
              <a:t>14</a:t>
            </a:fld>
            <a:endParaRPr lang="en-GB"/>
          </a:p>
        </p:txBody>
      </p:sp>
    </p:spTree>
    <p:extLst>
      <p:ext uri="{BB962C8B-B14F-4D97-AF65-F5344CB8AC3E}">
        <p14:creationId xmlns:p14="http://schemas.microsoft.com/office/powerpoint/2010/main" val="119310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6E819-5984-0EA7-7E86-71115D435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1DCE9-ACF9-0B87-046F-E93D18679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22BCA-53B5-EE02-9D10-88AB8E9A9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8CBE23-CE1B-BD58-9D4F-A234E5836EEF}"/>
              </a:ext>
            </a:extLst>
          </p:cNvPr>
          <p:cNvSpPr>
            <a:spLocks noGrp="1"/>
          </p:cNvSpPr>
          <p:nvPr>
            <p:ph type="sldNum" sz="quarter" idx="5"/>
          </p:nvPr>
        </p:nvSpPr>
        <p:spPr/>
        <p:txBody>
          <a:bodyPr/>
          <a:lstStyle/>
          <a:p>
            <a:fld id="{9F9A890C-80C0-2F4E-BE4D-0E359C3F472E}" type="slidenum">
              <a:rPr lang="en-GB" smtClean="0"/>
              <a:pPr/>
              <a:t>15</a:t>
            </a:fld>
            <a:endParaRPr lang="en-GB"/>
          </a:p>
        </p:txBody>
      </p:sp>
    </p:spTree>
    <p:extLst>
      <p:ext uri="{BB962C8B-B14F-4D97-AF65-F5344CB8AC3E}">
        <p14:creationId xmlns:p14="http://schemas.microsoft.com/office/powerpoint/2010/main" val="387900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CCCD7-E108-F8A6-BB01-83849BCFA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C896C-09FE-38F7-36A8-02FE2B0C4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3CA4-5B9D-92B9-1DBC-C992575BEBDC}"/>
              </a:ext>
            </a:extLst>
          </p:cNvPr>
          <p:cNvSpPr>
            <a:spLocks noGrp="1"/>
          </p:cNvSpPr>
          <p:nvPr>
            <p:ph type="body" idx="1"/>
          </p:nvPr>
        </p:nvSpPr>
        <p:spPr/>
        <p:txBody>
          <a:bodyPr/>
          <a:lstStyle/>
          <a:p>
            <a:pPr marL="171450" indent="-171450">
              <a:buFontTx/>
              <a:buChar char="-"/>
            </a:pPr>
            <a:r>
              <a:rPr lang="en-GB"/>
              <a:t>Of these owners, around 80% bought for themselves</a:t>
            </a:r>
          </a:p>
          <a:p>
            <a:pPr marL="171450" indent="-171450">
              <a:buFontTx/>
              <a:buChar char="-"/>
            </a:pPr>
            <a:r>
              <a:rPr lang="en-GB"/>
              <a:t>41% buy gold </a:t>
            </a:r>
            <a:r>
              <a:rPr lang="en-GB" err="1"/>
              <a:t>jewellerys</a:t>
            </a:r>
            <a:r>
              <a:rPr lang="en-GB"/>
              <a:t> to gift </a:t>
            </a:r>
          </a:p>
        </p:txBody>
      </p:sp>
      <p:sp>
        <p:nvSpPr>
          <p:cNvPr id="4" name="Slide Number Placeholder 3">
            <a:extLst>
              <a:ext uri="{FF2B5EF4-FFF2-40B4-BE49-F238E27FC236}">
                <a16:creationId xmlns:a16="http://schemas.microsoft.com/office/drawing/2014/main" id="{BDB3A479-328B-C37D-5B1C-3DD4738951CB}"/>
              </a:ext>
            </a:extLst>
          </p:cNvPr>
          <p:cNvSpPr>
            <a:spLocks noGrp="1"/>
          </p:cNvSpPr>
          <p:nvPr>
            <p:ph type="sldNum" sz="quarter" idx="5"/>
          </p:nvPr>
        </p:nvSpPr>
        <p:spPr/>
        <p:txBody>
          <a:bodyPr/>
          <a:lstStyle/>
          <a:p>
            <a:fld id="{9F9A890C-80C0-2F4E-BE4D-0E359C3F472E}" type="slidenum">
              <a:rPr lang="en-GB" smtClean="0"/>
              <a:pPr/>
              <a:t>16</a:t>
            </a:fld>
            <a:endParaRPr lang="en-GB"/>
          </a:p>
        </p:txBody>
      </p:sp>
    </p:spTree>
    <p:extLst>
      <p:ext uri="{BB962C8B-B14F-4D97-AF65-F5344CB8AC3E}">
        <p14:creationId xmlns:p14="http://schemas.microsoft.com/office/powerpoint/2010/main" val="242003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72C6-19AB-4D83-2911-B5C0F1860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2DF4A-3297-72EC-D62F-DADB350CF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C13D5-0C33-7F92-81C6-C828122ABA89}"/>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D8E74837-8B21-4F79-9614-61D06CB8E9AD}"/>
              </a:ext>
            </a:extLst>
          </p:cNvPr>
          <p:cNvSpPr>
            <a:spLocks noGrp="1"/>
          </p:cNvSpPr>
          <p:nvPr>
            <p:ph type="sldNum" sz="quarter" idx="5"/>
          </p:nvPr>
        </p:nvSpPr>
        <p:spPr/>
        <p:txBody>
          <a:bodyPr/>
          <a:lstStyle/>
          <a:p>
            <a:fld id="{9F9A890C-80C0-2F4E-BE4D-0E359C3F472E}" type="slidenum">
              <a:rPr lang="en-GB" smtClean="0"/>
              <a:pPr/>
              <a:t>17</a:t>
            </a:fld>
            <a:endParaRPr lang="en-GB"/>
          </a:p>
        </p:txBody>
      </p:sp>
    </p:spTree>
    <p:extLst>
      <p:ext uri="{BB962C8B-B14F-4D97-AF65-F5344CB8AC3E}">
        <p14:creationId xmlns:p14="http://schemas.microsoft.com/office/powerpoint/2010/main" val="423024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33A3-06D9-240F-330C-C2C5D067A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8BBAF-D437-8D38-7ABC-3B5163756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804A5-EB74-BA5C-7D45-06BFA49AEEE2}"/>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76D6A92F-A4E4-87C4-7737-31CE5596EF91}"/>
              </a:ext>
            </a:extLst>
          </p:cNvPr>
          <p:cNvSpPr>
            <a:spLocks noGrp="1"/>
          </p:cNvSpPr>
          <p:nvPr>
            <p:ph type="sldNum" sz="quarter" idx="5"/>
          </p:nvPr>
        </p:nvSpPr>
        <p:spPr/>
        <p:txBody>
          <a:bodyPr/>
          <a:lstStyle/>
          <a:p>
            <a:fld id="{9F9A890C-80C0-2F4E-BE4D-0E359C3F472E}" type="slidenum">
              <a:rPr lang="en-GB" smtClean="0"/>
              <a:pPr/>
              <a:t>18</a:t>
            </a:fld>
            <a:endParaRPr lang="en-GB"/>
          </a:p>
        </p:txBody>
      </p:sp>
    </p:spTree>
    <p:extLst>
      <p:ext uri="{BB962C8B-B14F-4D97-AF65-F5344CB8AC3E}">
        <p14:creationId xmlns:p14="http://schemas.microsoft.com/office/powerpoint/2010/main" val="49472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DC40-E01D-33AC-C9FF-95440C1E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B4279-64E0-325A-EAF4-4B562D041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A06C1-21CD-2963-6BF6-1CA3C0A2F597}"/>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93829658-F9CB-6461-28CF-37AFBDA9D165}"/>
              </a:ext>
            </a:extLst>
          </p:cNvPr>
          <p:cNvSpPr>
            <a:spLocks noGrp="1"/>
          </p:cNvSpPr>
          <p:nvPr>
            <p:ph type="sldNum" sz="quarter" idx="5"/>
          </p:nvPr>
        </p:nvSpPr>
        <p:spPr/>
        <p:txBody>
          <a:bodyPr/>
          <a:lstStyle/>
          <a:p>
            <a:fld id="{9F9A890C-80C0-2F4E-BE4D-0E359C3F472E}" type="slidenum">
              <a:rPr lang="en-GB" smtClean="0"/>
              <a:pPr/>
              <a:t>19</a:t>
            </a:fld>
            <a:endParaRPr lang="en-GB"/>
          </a:p>
        </p:txBody>
      </p:sp>
    </p:spTree>
    <p:extLst>
      <p:ext uri="{BB962C8B-B14F-4D97-AF65-F5344CB8AC3E}">
        <p14:creationId xmlns:p14="http://schemas.microsoft.com/office/powerpoint/2010/main" val="308118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EB922-FE9F-8711-7B51-76DB2FD4F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5AEA8-0477-080E-17E0-36B3ED1D2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1A076-083A-027C-5CF6-FC05F68EA90E}"/>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C88B2168-3221-B819-5F70-8611F5DE17A7}"/>
              </a:ext>
            </a:extLst>
          </p:cNvPr>
          <p:cNvSpPr>
            <a:spLocks noGrp="1"/>
          </p:cNvSpPr>
          <p:nvPr>
            <p:ph type="sldNum" sz="quarter" idx="5"/>
          </p:nvPr>
        </p:nvSpPr>
        <p:spPr/>
        <p:txBody>
          <a:bodyPr/>
          <a:lstStyle/>
          <a:p>
            <a:fld id="{9F9A890C-80C0-2F4E-BE4D-0E359C3F472E}" type="slidenum">
              <a:rPr lang="en-GB" smtClean="0"/>
              <a:pPr/>
              <a:t>20</a:t>
            </a:fld>
            <a:endParaRPr lang="en-GB"/>
          </a:p>
        </p:txBody>
      </p:sp>
    </p:spTree>
    <p:extLst>
      <p:ext uri="{BB962C8B-B14F-4D97-AF65-F5344CB8AC3E}">
        <p14:creationId xmlns:p14="http://schemas.microsoft.com/office/powerpoint/2010/main" val="177497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63752-AC5F-B416-F6C7-9BD3E51AD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E91FA-C3A7-68E7-F2DA-466ED8DD9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56982-F3C8-89EF-22DF-D94C067414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324CF8-94FE-DFD0-D08E-9007B1314DE0}"/>
              </a:ext>
            </a:extLst>
          </p:cNvPr>
          <p:cNvSpPr>
            <a:spLocks noGrp="1"/>
          </p:cNvSpPr>
          <p:nvPr>
            <p:ph type="sldNum" sz="quarter" idx="5"/>
          </p:nvPr>
        </p:nvSpPr>
        <p:spPr/>
        <p:txBody>
          <a:bodyPr/>
          <a:lstStyle/>
          <a:p>
            <a:fld id="{9F9A890C-80C0-2F4E-BE4D-0E359C3F472E}" type="slidenum">
              <a:rPr lang="en-GB" smtClean="0"/>
              <a:pPr/>
              <a:t>21</a:t>
            </a:fld>
            <a:endParaRPr lang="en-GB"/>
          </a:p>
        </p:txBody>
      </p:sp>
    </p:spTree>
    <p:extLst>
      <p:ext uri="{BB962C8B-B14F-4D97-AF65-F5344CB8AC3E}">
        <p14:creationId xmlns:p14="http://schemas.microsoft.com/office/powerpoint/2010/main" val="3122909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36.svg"/><Relationship Id="rId4" Type="http://schemas.openxmlformats.org/officeDocument/2006/relationships/image" Target="../media/image23.png"/><Relationship Id="rId9" Type="http://schemas.openxmlformats.org/officeDocument/2006/relationships/image" Target="../media/image37.sv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36.svg"/><Relationship Id="rId4" Type="http://schemas.openxmlformats.org/officeDocument/2006/relationships/image" Target="../media/image23.png"/><Relationship Id="rId9" Type="http://schemas.openxmlformats.org/officeDocument/2006/relationships/image" Target="../media/image37.sv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36.svg"/><Relationship Id="rId4" Type="http://schemas.openxmlformats.org/officeDocument/2006/relationships/image" Target="../media/image23.png"/><Relationship Id="rId9" Type="http://schemas.openxmlformats.org/officeDocument/2006/relationships/image" Target="../media/image37.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A52347C2-00D1-41D9-CE1D-379F52296C1A}"/>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
        <p:nvSpPr>
          <p:cNvPr id="24" name="Freeform 23">
            <a:extLst>
              <a:ext uri="{FF2B5EF4-FFF2-40B4-BE49-F238E27FC236}">
                <a16:creationId xmlns:a16="http://schemas.microsoft.com/office/drawing/2014/main" id="{976DF5EA-443A-D003-5D3A-44890490FF3C}"/>
              </a:ext>
            </a:extLst>
          </p:cNvPr>
          <p:cNvSpPr/>
          <p:nvPr userDrawn="1"/>
        </p:nvSpPr>
        <p:spPr>
          <a:xfrm>
            <a:off x="254000" y="255600"/>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2576404508"/>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v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v10]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318596229"/>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bout us: v1 with text">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v1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7" name="Content Placeholder 5">
            <a:extLst>
              <a:ext uri="{FF2B5EF4-FFF2-40B4-BE49-F238E27FC236}">
                <a16:creationId xmlns:a16="http://schemas.microsoft.com/office/drawing/2014/main" id="{90E396C0-5228-E59D-B304-CF4F1314D9DE}"/>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3" name="TextBox 2">
            <a:extLst>
              <a:ext uri="{FF2B5EF4-FFF2-40B4-BE49-F238E27FC236}">
                <a16:creationId xmlns:a16="http://schemas.microsoft.com/office/drawing/2014/main" id="{5BA345C5-B1F1-A3F8-225D-15BD170B227B}"/>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err="1">
                <a:solidFill>
                  <a:srgbClr val="DC8CFF"/>
                </a:solidFill>
                <a:latin typeface="+mj-lt"/>
              </a:rPr>
              <a:t>gold.org</a:t>
            </a:r>
            <a:endParaRPr lang="en-GB" b="1">
              <a:solidFill>
                <a:srgbClr val="DC8CFF"/>
              </a:solidFill>
              <a:latin typeface="+mj-lt"/>
            </a:endParaRPr>
          </a:p>
        </p:txBody>
      </p:sp>
      <p:sp>
        <p:nvSpPr>
          <p:cNvPr id="6" name="Freeform 5">
            <a:extLst>
              <a:ext uri="{FF2B5EF4-FFF2-40B4-BE49-F238E27FC236}">
                <a16:creationId xmlns:a16="http://schemas.microsoft.com/office/drawing/2014/main" id="{EF59899D-A0F6-B256-A70D-B57406D0E0C2}"/>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06614777"/>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bout us: v2">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v2]</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Freeform 6">
            <a:extLst>
              <a:ext uri="{FF2B5EF4-FFF2-40B4-BE49-F238E27FC236}">
                <a16:creationId xmlns:a16="http://schemas.microsoft.com/office/drawing/2014/main" id="{7A13C324-D4C9-93A3-24BF-1A9B41AA5CCD}"/>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41604676"/>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out us: v2 with text">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v2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5">
            <a:extLst>
              <a:ext uri="{FF2B5EF4-FFF2-40B4-BE49-F238E27FC236}">
                <a16:creationId xmlns:a16="http://schemas.microsoft.com/office/drawing/2014/main" id="{831E876B-9C88-CE3C-46F4-DFD96AF8EA1B}"/>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4" name="TextBox 3">
            <a:extLst>
              <a:ext uri="{FF2B5EF4-FFF2-40B4-BE49-F238E27FC236}">
                <a16:creationId xmlns:a16="http://schemas.microsoft.com/office/drawing/2014/main" id="{58EFD5B6-B524-7EEB-275F-86D8DCA9D9D5}"/>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err="1">
                <a:solidFill>
                  <a:srgbClr val="64C8FF"/>
                </a:solidFill>
                <a:latin typeface="+mj-lt"/>
              </a:rPr>
              <a:t>gold.org</a:t>
            </a:r>
            <a:endParaRPr lang="en-GB" b="1">
              <a:solidFill>
                <a:srgbClr val="64C8FF"/>
              </a:solidFill>
              <a:latin typeface="+mj-lt"/>
            </a:endParaRPr>
          </a:p>
        </p:txBody>
      </p:sp>
      <p:sp>
        <p:nvSpPr>
          <p:cNvPr id="7" name="Freeform 6">
            <a:extLst>
              <a:ext uri="{FF2B5EF4-FFF2-40B4-BE49-F238E27FC236}">
                <a16:creationId xmlns:a16="http://schemas.microsoft.com/office/drawing/2014/main" id="{3361F708-87F1-F898-ED62-4C79F5758A76}"/>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84357294"/>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us: v3">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v3]</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Freeform 6">
            <a:extLst>
              <a:ext uri="{FF2B5EF4-FFF2-40B4-BE49-F238E27FC236}">
                <a16:creationId xmlns:a16="http://schemas.microsoft.com/office/drawing/2014/main" id="{DA00CA6E-6D03-086B-5D92-7BB6FB1B0AE2}"/>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8893008"/>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bout us: v3 with text">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v3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5">
            <a:extLst>
              <a:ext uri="{FF2B5EF4-FFF2-40B4-BE49-F238E27FC236}">
                <a16:creationId xmlns:a16="http://schemas.microsoft.com/office/drawing/2014/main" id="{0BB35088-C5E9-21E8-0065-4919C8D3AF41}"/>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4" name="TextBox 3">
            <a:extLst>
              <a:ext uri="{FF2B5EF4-FFF2-40B4-BE49-F238E27FC236}">
                <a16:creationId xmlns:a16="http://schemas.microsoft.com/office/drawing/2014/main" id="{83376A71-ACB7-A0FE-8E9D-FBAFFAD4B7F7}"/>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err="1">
                <a:solidFill>
                  <a:srgbClr val="00D296"/>
                </a:solidFill>
                <a:latin typeface="+mj-lt"/>
              </a:rPr>
              <a:t>gold.org</a:t>
            </a:r>
            <a:endParaRPr lang="en-GB" b="1">
              <a:solidFill>
                <a:srgbClr val="00D296"/>
              </a:solidFill>
              <a:latin typeface="+mj-lt"/>
            </a:endParaRPr>
          </a:p>
        </p:txBody>
      </p:sp>
      <p:sp>
        <p:nvSpPr>
          <p:cNvPr id="7" name="Freeform 6">
            <a:extLst>
              <a:ext uri="{FF2B5EF4-FFF2-40B4-BE49-F238E27FC236}">
                <a16:creationId xmlns:a16="http://schemas.microsoft.com/office/drawing/2014/main" id="{CEB009BA-2F98-7FBB-11ED-D329F29A1FC8}"/>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83729159"/>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ph and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[Graph and stats]</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6" name="Chart Placeholder 5">
            <a:extLst>
              <a:ext uri="{FF2B5EF4-FFF2-40B4-BE49-F238E27FC236}">
                <a16:creationId xmlns:a16="http://schemas.microsoft.com/office/drawing/2014/main" id="{40CCEB2A-C61C-EDA3-4785-69BC14BCF90B}"/>
              </a:ext>
            </a:extLst>
          </p:cNvPr>
          <p:cNvSpPr>
            <a:spLocks noGrp="1"/>
          </p:cNvSpPr>
          <p:nvPr>
            <p:ph type="chart" sz="quarter" idx="13"/>
          </p:nvPr>
        </p:nvSpPr>
        <p:spPr>
          <a:xfrm>
            <a:off x="1009650" y="2032000"/>
            <a:ext cx="7880350" cy="4064000"/>
          </a:xfrm>
        </p:spPr>
        <p:txBody>
          <a:bodyPr/>
          <a:lstStyle>
            <a:lvl1pPr>
              <a:defRPr b="0"/>
            </a:lvl1pPr>
          </a:lstStyle>
          <a:p>
            <a:r>
              <a:rPr lang="en-GB"/>
              <a:t>Click icon to add chart</a:t>
            </a:r>
          </a:p>
        </p:txBody>
      </p:sp>
      <p:sp>
        <p:nvSpPr>
          <p:cNvPr id="3" name="Text Placeholder 7">
            <a:extLst>
              <a:ext uri="{FF2B5EF4-FFF2-40B4-BE49-F238E27FC236}">
                <a16:creationId xmlns:a16="http://schemas.microsoft.com/office/drawing/2014/main" id="{F3F9044F-F4C0-AC62-F12C-5B766D867B6A}"/>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
        <p:nvSpPr>
          <p:cNvPr id="13" name="Text Placeholder 12">
            <a:extLst>
              <a:ext uri="{FF2B5EF4-FFF2-40B4-BE49-F238E27FC236}">
                <a16:creationId xmlns:a16="http://schemas.microsoft.com/office/drawing/2014/main" id="{19CA3056-9E22-61EA-A215-F9580913A004}"/>
              </a:ext>
            </a:extLst>
          </p:cNvPr>
          <p:cNvSpPr>
            <a:spLocks noGrp="1"/>
          </p:cNvSpPr>
          <p:nvPr>
            <p:ph type="body" sz="quarter" idx="17" hasCustomPrompt="1"/>
          </p:nvPr>
        </p:nvSpPr>
        <p:spPr>
          <a:xfrm>
            <a:off x="9381600" y="2031998"/>
            <a:ext cx="2304000" cy="1267200"/>
          </a:xfrm>
          <a:custGeom>
            <a:avLst/>
            <a:gdLst>
              <a:gd name="connsiteX0" fmla="*/ 0 w 2304000"/>
              <a:gd name="connsiteY0" fmla="*/ 0 h 1267200"/>
              <a:gd name="connsiteX1" fmla="*/ 189079 w 2304000"/>
              <a:gd name="connsiteY1" fmla="*/ 0 h 1267200"/>
              <a:gd name="connsiteX2" fmla="*/ 545690 w 2304000"/>
              <a:gd name="connsiteY2" fmla="*/ 0 h 1267200"/>
              <a:gd name="connsiteX3" fmla="*/ 2114921 w 2304000"/>
              <a:gd name="connsiteY3" fmla="*/ 0 h 1267200"/>
              <a:gd name="connsiteX4" fmla="*/ 2304000 w 2304000"/>
              <a:gd name="connsiteY4" fmla="*/ 189079 h 1267200"/>
              <a:gd name="connsiteX5" fmla="*/ 2304000 w 2304000"/>
              <a:gd name="connsiteY5" fmla="*/ 1078121 h 1267200"/>
              <a:gd name="connsiteX6" fmla="*/ 2114921 w 2304000"/>
              <a:gd name="connsiteY6" fmla="*/ 1267200 h 1267200"/>
              <a:gd name="connsiteX7" fmla="*/ 189079 w 2304000"/>
              <a:gd name="connsiteY7" fmla="*/ 1267200 h 1267200"/>
              <a:gd name="connsiteX8" fmla="*/ 0 w 2304000"/>
              <a:gd name="connsiteY8" fmla="*/ 1078121 h 1267200"/>
              <a:gd name="connsiteX9" fmla="*/ 0 w 2304000"/>
              <a:gd name="connsiteY9" fmla="*/ 494071 h 1267200"/>
              <a:gd name="connsiteX10" fmla="*/ 0 w 2304000"/>
              <a:gd name="connsiteY10" fmla="*/ 189079 h 1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4000" h="1267200">
                <a:moveTo>
                  <a:pt x="0" y="0"/>
                </a:moveTo>
                <a:lnTo>
                  <a:pt x="189079" y="0"/>
                </a:lnTo>
                <a:lnTo>
                  <a:pt x="545690" y="0"/>
                </a:lnTo>
                <a:lnTo>
                  <a:pt x="2114921" y="0"/>
                </a:lnTo>
                <a:cubicBezTo>
                  <a:pt x="2219346" y="0"/>
                  <a:pt x="2304000" y="84654"/>
                  <a:pt x="2304000" y="189079"/>
                </a:cubicBezTo>
                <a:lnTo>
                  <a:pt x="2304000" y="1078121"/>
                </a:lnTo>
                <a:cubicBezTo>
                  <a:pt x="2304000" y="1182546"/>
                  <a:pt x="2219346" y="1267200"/>
                  <a:pt x="2114921" y="1267200"/>
                </a:cubicBezTo>
                <a:lnTo>
                  <a:pt x="189079" y="1267200"/>
                </a:lnTo>
                <a:cubicBezTo>
                  <a:pt x="84654" y="1267200"/>
                  <a:pt x="0" y="1182546"/>
                  <a:pt x="0" y="1078121"/>
                </a:cubicBezTo>
                <a:lnTo>
                  <a:pt x="0" y="494071"/>
                </a:lnTo>
                <a:lnTo>
                  <a:pt x="0" y="189079"/>
                </a:lnTo>
                <a:close/>
              </a:path>
            </a:pathLst>
          </a:custGeom>
          <a:solidFill>
            <a:schemeClr val="tx2"/>
          </a:solidFill>
        </p:spPr>
        <p:txBody>
          <a:bodyPr wrap="square" lIns="251999" tIns="251999" rIns="180000">
            <a:noAutofit/>
          </a:bodyPr>
          <a:lstStyle>
            <a:lvl1pPr>
              <a:lnSpc>
                <a:spcPct val="100000"/>
              </a:lnSpc>
              <a:spcAft>
                <a:spcPts val="300"/>
              </a:spcAft>
              <a:defRPr sz="3600" b="0">
                <a:solidFill>
                  <a:schemeClr val="bg1"/>
                </a:solidFill>
                <a:latin typeface="+mn-lt"/>
              </a:defRPr>
            </a:lvl1pPr>
            <a:lvl2pPr>
              <a:defRPr sz="1500">
                <a:solidFill>
                  <a:schemeClr val="bg1"/>
                </a:solidFill>
                <a:latin typeface="+mj-lt"/>
              </a:defRPr>
            </a:lvl2pPr>
          </a:lstStyle>
          <a:p>
            <a:pPr lvl="0"/>
            <a:r>
              <a:rPr lang="en-GB"/>
              <a:t>L1 &lt;0&gt;</a:t>
            </a:r>
          </a:p>
          <a:p>
            <a:pPr lvl="1"/>
            <a:r>
              <a:rPr lang="en-GB"/>
              <a:t>Second level</a:t>
            </a:r>
          </a:p>
        </p:txBody>
      </p:sp>
      <p:sp>
        <p:nvSpPr>
          <p:cNvPr id="14" name="Text Placeholder 13">
            <a:extLst>
              <a:ext uri="{FF2B5EF4-FFF2-40B4-BE49-F238E27FC236}">
                <a16:creationId xmlns:a16="http://schemas.microsoft.com/office/drawing/2014/main" id="{67C27A00-A853-65E2-7B62-1C1780F987EE}"/>
              </a:ext>
            </a:extLst>
          </p:cNvPr>
          <p:cNvSpPr>
            <a:spLocks noGrp="1"/>
          </p:cNvSpPr>
          <p:nvPr>
            <p:ph type="body" sz="quarter" idx="18" hasCustomPrompt="1"/>
          </p:nvPr>
        </p:nvSpPr>
        <p:spPr>
          <a:xfrm>
            <a:off x="9381600" y="3558802"/>
            <a:ext cx="2304000" cy="1267200"/>
          </a:xfrm>
          <a:custGeom>
            <a:avLst/>
            <a:gdLst>
              <a:gd name="connsiteX0" fmla="*/ 0 w 2304000"/>
              <a:gd name="connsiteY0" fmla="*/ 0 h 1267200"/>
              <a:gd name="connsiteX1" fmla="*/ 189079 w 2304000"/>
              <a:gd name="connsiteY1" fmla="*/ 0 h 1267200"/>
              <a:gd name="connsiteX2" fmla="*/ 545690 w 2304000"/>
              <a:gd name="connsiteY2" fmla="*/ 0 h 1267200"/>
              <a:gd name="connsiteX3" fmla="*/ 2114921 w 2304000"/>
              <a:gd name="connsiteY3" fmla="*/ 0 h 1267200"/>
              <a:gd name="connsiteX4" fmla="*/ 2304000 w 2304000"/>
              <a:gd name="connsiteY4" fmla="*/ 189079 h 1267200"/>
              <a:gd name="connsiteX5" fmla="*/ 2304000 w 2304000"/>
              <a:gd name="connsiteY5" fmla="*/ 1078121 h 1267200"/>
              <a:gd name="connsiteX6" fmla="*/ 2114921 w 2304000"/>
              <a:gd name="connsiteY6" fmla="*/ 1267200 h 1267200"/>
              <a:gd name="connsiteX7" fmla="*/ 189079 w 2304000"/>
              <a:gd name="connsiteY7" fmla="*/ 1267200 h 1267200"/>
              <a:gd name="connsiteX8" fmla="*/ 0 w 2304000"/>
              <a:gd name="connsiteY8" fmla="*/ 1078121 h 1267200"/>
              <a:gd name="connsiteX9" fmla="*/ 0 w 2304000"/>
              <a:gd name="connsiteY9" fmla="*/ 494071 h 1267200"/>
              <a:gd name="connsiteX10" fmla="*/ 0 w 2304000"/>
              <a:gd name="connsiteY10" fmla="*/ 189079 h 1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4000" h="1267200">
                <a:moveTo>
                  <a:pt x="0" y="0"/>
                </a:moveTo>
                <a:lnTo>
                  <a:pt x="189079" y="0"/>
                </a:lnTo>
                <a:lnTo>
                  <a:pt x="545690" y="0"/>
                </a:lnTo>
                <a:lnTo>
                  <a:pt x="2114921" y="0"/>
                </a:lnTo>
                <a:cubicBezTo>
                  <a:pt x="2219346" y="0"/>
                  <a:pt x="2304000" y="84654"/>
                  <a:pt x="2304000" y="189079"/>
                </a:cubicBezTo>
                <a:lnTo>
                  <a:pt x="2304000" y="1078121"/>
                </a:lnTo>
                <a:cubicBezTo>
                  <a:pt x="2304000" y="1182546"/>
                  <a:pt x="2219346" y="1267200"/>
                  <a:pt x="2114921" y="1267200"/>
                </a:cubicBezTo>
                <a:lnTo>
                  <a:pt x="189079" y="1267200"/>
                </a:lnTo>
                <a:cubicBezTo>
                  <a:pt x="84654" y="1267200"/>
                  <a:pt x="0" y="1182546"/>
                  <a:pt x="0" y="1078121"/>
                </a:cubicBezTo>
                <a:lnTo>
                  <a:pt x="0" y="494071"/>
                </a:lnTo>
                <a:lnTo>
                  <a:pt x="0" y="189079"/>
                </a:lnTo>
                <a:close/>
              </a:path>
            </a:pathLst>
          </a:custGeom>
          <a:solidFill>
            <a:srgbClr val="A0DAC7"/>
          </a:solidFill>
        </p:spPr>
        <p:txBody>
          <a:bodyPr wrap="square" lIns="251999" tIns="251999" rIns="180000">
            <a:noAutofit/>
          </a:bodyPr>
          <a:lstStyle>
            <a:lvl1pPr>
              <a:lnSpc>
                <a:spcPct val="100000"/>
              </a:lnSpc>
              <a:spcAft>
                <a:spcPts val="300"/>
              </a:spcAft>
              <a:defRPr sz="3600" b="0">
                <a:solidFill>
                  <a:schemeClr val="tx1"/>
                </a:solidFill>
                <a:latin typeface="+mn-lt"/>
              </a:defRPr>
            </a:lvl1pPr>
            <a:lvl2pPr>
              <a:defRPr sz="1500">
                <a:solidFill>
                  <a:schemeClr val="tx1"/>
                </a:solidFill>
                <a:latin typeface="+mj-lt"/>
              </a:defRPr>
            </a:lvl2pPr>
          </a:lstStyle>
          <a:p>
            <a:pPr lvl="0"/>
            <a:r>
              <a:rPr lang="en-GB"/>
              <a:t>L1 &lt;0&gt;</a:t>
            </a:r>
          </a:p>
          <a:p>
            <a:pPr lvl="1"/>
            <a:r>
              <a:rPr lang="en-GB"/>
              <a:t>Second level</a:t>
            </a:r>
          </a:p>
        </p:txBody>
      </p:sp>
    </p:spTree>
    <p:extLst>
      <p:ext uri="{BB962C8B-B14F-4D97-AF65-F5344CB8AC3E}">
        <p14:creationId xmlns:p14="http://schemas.microsoft.com/office/powerpoint/2010/main" val="589793185"/>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hart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[Two charts and text]</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A12C5CD0-1A4F-9F3F-0D9D-A6CBE0BFE974}"/>
              </a:ext>
            </a:extLst>
          </p:cNvPr>
          <p:cNvSpPr>
            <a:spLocks noGrp="1"/>
          </p:cNvSpPr>
          <p:nvPr>
            <p:ph type="body" sz="quarter" idx="13" hasCustomPrompt="1"/>
          </p:nvPr>
        </p:nvSpPr>
        <p:spPr>
          <a:xfrm>
            <a:off x="1009649"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4" name="Text Placeholder 7">
            <a:extLst>
              <a:ext uri="{FF2B5EF4-FFF2-40B4-BE49-F238E27FC236}">
                <a16:creationId xmlns:a16="http://schemas.microsoft.com/office/drawing/2014/main" id="{AF987AE6-001B-D800-7D86-B016B26C26CF}"/>
              </a:ext>
            </a:extLst>
          </p:cNvPr>
          <p:cNvSpPr>
            <a:spLocks noGrp="1"/>
          </p:cNvSpPr>
          <p:nvPr>
            <p:ph type="body" sz="quarter" idx="22" hasCustomPrompt="1"/>
          </p:nvPr>
        </p:nvSpPr>
        <p:spPr>
          <a:xfrm>
            <a:off x="6588124"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5" name="Chart Placeholder 5">
            <a:extLst>
              <a:ext uri="{FF2B5EF4-FFF2-40B4-BE49-F238E27FC236}">
                <a16:creationId xmlns:a16="http://schemas.microsoft.com/office/drawing/2014/main" id="{64BB8EAE-945C-08AB-CEB1-0EAF8EC3EE9C}"/>
              </a:ext>
            </a:extLst>
          </p:cNvPr>
          <p:cNvSpPr>
            <a:spLocks noGrp="1"/>
          </p:cNvSpPr>
          <p:nvPr>
            <p:ph type="chart" sz="quarter" idx="23"/>
          </p:nvPr>
        </p:nvSpPr>
        <p:spPr>
          <a:xfrm>
            <a:off x="1009650" y="2898966"/>
            <a:ext cx="5093999" cy="3185727"/>
          </a:xfrm>
        </p:spPr>
        <p:txBody>
          <a:bodyPr bIns="1080000" anchor="ctr" anchorCtr="1"/>
          <a:lstStyle>
            <a:lvl1pPr>
              <a:defRPr b="0"/>
            </a:lvl1pPr>
          </a:lstStyle>
          <a:p>
            <a:r>
              <a:rPr lang="en-GB"/>
              <a:t>Click icon to add chart</a:t>
            </a:r>
          </a:p>
        </p:txBody>
      </p:sp>
      <p:sp>
        <p:nvSpPr>
          <p:cNvPr id="10" name="Chart Placeholder 5">
            <a:extLst>
              <a:ext uri="{FF2B5EF4-FFF2-40B4-BE49-F238E27FC236}">
                <a16:creationId xmlns:a16="http://schemas.microsoft.com/office/drawing/2014/main" id="{812B71BD-1F07-E5C9-E9CA-79A676C4306D}"/>
              </a:ext>
            </a:extLst>
          </p:cNvPr>
          <p:cNvSpPr>
            <a:spLocks noGrp="1"/>
          </p:cNvSpPr>
          <p:nvPr>
            <p:ph type="chart" sz="quarter" idx="24"/>
          </p:nvPr>
        </p:nvSpPr>
        <p:spPr>
          <a:xfrm>
            <a:off x="6588125" y="2898966"/>
            <a:ext cx="5093999" cy="3185727"/>
          </a:xfrm>
        </p:spPr>
        <p:txBody>
          <a:bodyPr bIns="1080000" anchor="ctr" anchorCtr="1"/>
          <a:lstStyle>
            <a:lvl1pPr>
              <a:defRPr b="0"/>
            </a:lvl1pPr>
          </a:lstStyle>
          <a:p>
            <a:r>
              <a:rPr lang="en-GB"/>
              <a:t>Click icon to add chart</a:t>
            </a:r>
          </a:p>
        </p:txBody>
      </p:sp>
      <p:sp>
        <p:nvSpPr>
          <p:cNvPr id="6" name="Text Placeholder 7">
            <a:extLst>
              <a:ext uri="{FF2B5EF4-FFF2-40B4-BE49-F238E27FC236}">
                <a16:creationId xmlns:a16="http://schemas.microsoft.com/office/drawing/2014/main" id="{07A28720-5F11-C18A-7C3B-10E2C441312E}"/>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665696070"/>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ta and icon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[Data and iconography]</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A12C5CD0-1A4F-9F3F-0D9D-A6CBE0BFE974}"/>
              </a:ext>
            </a:extLst>
          </p:cNvPr>
          <p:cNvSpPr>
            <a:spLocks noGrp="1"/>
          </p:cNvSpPr>
          <p:nvPr>
            <p:ph type="body" sz="quarter" idx="13" hasCustomPrompt="1"/>
          </p:nvPr>
        </p:nvSpPr>
        <p:spPr>
          <a:xfrm>
            <a:off x="1009649"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4" name="Text Placeholder 7">
            <a:extLst>
              <a:ext uri="{FF2B5EF4-FFF2-40B4-BE49-F238E27FC236}">
                <a16:creationId xmlns:a16="http://schemas.microsoft.com/office/drawing/2014/main" id="{3B7CD0B4-BE1A-F78B-1A13-EE03E16318A8}"/>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572587091"/>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gital page">
    <p:spTree>
      <p:nvGrpSpPr>
        <p:cNvPr id="1" name=""/>
        <p:cNvGrpSpPr/>
        <p:nvPr/>
      </p:nvGrpSpPr>
      <p:grpSpPr>
        <a:xfrm>
          <a:off x="0" y="0"/>
          <a:ext cx="0" cy="0"/>
          <a:chOff x="0" y="0"/>
          <a:chExt cx="0" cy="0"/>
        </a:xfrm>
      </p:grpSpPr>
      <p:pic>
        <p:nvPicPr>
          <p:cNvPr id="12" name="Picture 11" descr="A computer screen with a colorful background&#10;&#10;Description automatically generated">
            <a:extLst>
              <a:ext uri="{FF2B5EF4-FFF2-40B4-BE49-F238E27FC236}">
                <a16:creationId xmlns:a16="http://schemas.microsoft.com/office/drawing/2014/main" id="{1A576D89-4825-FCDC-3BA8-E0C2882FC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87479" y="2038349"/>
            <a:ext cx="5794408" cy="4334400"/>
          </a:xfrm>
          <a:prstGeom prst="rect">
            <a:avLst/>
          </a:prstGeom>
        </p:spPr>
      </p:pic>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[Digital page]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49" y="2032000"/>
            <a:ext cx="4277489"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17" name="Picture Placeholder 16">
            <a:extLst>
              <a:ext uri="{FF2B5EF4-FFF2-40B4-BE49-F238E27FC236}">
                <a16:creationId xmlns:a16="http://schemas.microsoft.com/office/drawing/2014/main" id="{A31A9DF5-30CF-4F3A-BB01-5386969D44A4}"/>
              </a:ext>
            </a:extLst>
          </p:cNvPr>
          <p:cNvSpPr>
            <a:spLocks noGrp="1"/>
          </p:cNvSpPr>
          <p:nvPr>
            <p:ph type="pic" sz="quarter" idx="17"/>
          </p:nvPr>
        </p:nvSpPr>
        <p:spPr>
          <a:xfrm>
            <a:off x="5703713" y="2104651"/>
            <a:ext cx="5342112" cy="3010274"/>
          </a:xfrm>
          <a:prstGeom prst="roundRect">
            <a:avLst>
              <a:gd name="adj" fmla="val 974"/>
            </a:avLst>
          </a:prstGeom>
        </p:spPr>
        <p:txBody>
          <a:bodyPr wrap="square" bIns="1080000" anchor="ctr" anchorCtr="1">
            <a:noAutofit/>
          </a:bodyPr>
          <a:lstStyle>
            <a:lvl1pPr algn="ctr">
              <a:defRPr sz="1200" b="0">
                <a:solidFill>
                  <a:schemeClr val="bg1"/>
                </a:solidFill>
              </a:defRPr>
            </a:lvl1pPr>
          </a:lstStyle>
          <a:p>
            <a:r>
              <a:rPr lang="en-GB"/>
              <a:t>Click icon to add picture</a:t>
            </a:r>
          </a:p>
        </p:txBody>
      </p:sp>
      <p:sp>
        <p:nvSpPr>
          <p:cNvPr id="5" name="Text Placeholder 7">
            <a:extLst>
              <a:ext uri="{FF2B5EF4-FFF2-40B4-BE49-F238E27FC236}">
                <a16:creationId xmlns:a16="http://schemas.microsoft.com/office/drawing/2014/main" id="{CBBB9E68-4906-3764-2460-721FC9C20AB2}"/>
              </a:ext>
            </a:extLst>
          </p:cNvPr>
          <p:cNvSpPr>
            <a:spLocks noGrp="1"/>
          </p:cNvSpPr>
          <p:nvPr>
            <p:ph type="body" sz="quarter" idx="21"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pic>
        <p:nvPicPr>
          <p:cNvPr id="15" name="Picture 14" descr="A screen shot of a cell phone&#10;&#10;Description automatically generated">
            <a:extLst>
              <a:ext uri="{FF2B5EF4-FFF2-40B4-BE49-F238E27FC236}">
                <a16:creationId xmlns:a16="http://schemas.microsoft.com/office/drawing/2014/main" id="{3A257A1E-65D5-B0F3-9ACD-C0A0F1529A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22691" y="4336431"/>
            <a:ext cx="859536" cy="2029968"/>
          </a:xfrm>
          <a:prstGeom prst="rect">
            <a:avLst/>
          </a:prstGeom>
        </p:spPr>
      </p:pic>
      <p:sp>
        <p:nvSpPr>
          <p:cNvPr id="18" name="Picture Placeholder 17">
            <a:extLst>
              <a:ext uri="{FF2B5EF4-FFF2-40B4-BE49-F238E27FC236}">
                <a16:creationId xmlns:a16="http://schemas.microsoft.com/office/drawing/2014/main" id="{6940C1F6-F15B-908D-4AEB-1A93A3DB341A}"/>
              </a:ext>
            </a:extLst>
          </p:cNvPr>
          <p:cNvSpPr>
            <a:spLocks noGrp="1"/>
          </p:cNvSpPr>
          <p:nvPr>
            <p:ph type="pic" sz="quarter" idx="22"/>
          </p:nvPr>
        </p:nvSpPr>
        <p:spPr>
          <a:xfrm>
            <a:off x="10867501" y="4371975"/>
            <a:ext cx="772049" cy="1682750"/>
          </a:xfrm>
          <a:prstGeom prst="roundRect">
            <a:avLst>
              <a:gd name="adj" fmla="val 15011"/>
            </a:avLst>
          </a:prstGeom>
        </p:spPr>
        <p:txBody>
          <a:bodyPr wrap="square" bIns="1080000" anchor="ctr" anchorCtr="1">
            <a:noAutofit/>
          </a:bodyPr>
          <a:lstStyle>
            <a:lvl1pPr algn="ctr">
              <a:defRPr sz="1200" b="0">
                <a:solidFill>
                  <a:schemeClr val="bg1"/>
                </a:solidFill>
              </a:defRPr>
            </a:lvl1pPr>
          </a:lstStyle>
          <a:p>
            <a:r>
              <a:rPr lang="en-GB"/>
              <a:t>Click icon to add picture</a:t>
            </a:r>
          </a:p>
        </p:txBody>
      </p:sp>
    </p:spTree>
    <p:extLst>
      <p:ext uri="{BB962C8B-B14F-4D97-AF65-F5344CB8AC3E}">
        <p14:creationId xmlns:p14="http://schemas.microsoft.com/office/powerpoint/2010/main" val="2415206603"/>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gital page: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[Digital page]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49" y="2032000"/>
            <a:ext cx="4277489"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17" name="Picture Placeholder 16">
            <a:extLst>
              <a:ext uri="{FF2B5EF4-FFF2-40B4-BE49-F238E27FC236}">
                <a16:creationId xmlns:a16="http://schemas.microsoft.com/office/drawing/2014/main" id="{A31A9DF5-30CF-4F3A-BB01-5386969D44A4}"/>
              </a:ext>
            </a:extLst>
          </p:cNvPr>
          <p:cNvSpPr>
            <a:spLocks noGrp="1"/>
          </p:cNvSpPr>
          <p:nvPr>
            <p:ph type="pic" sz="quarter" idx="17"/>
          </p:nvPr>
        </p:nvSpPr>
        <p:spPr>
          <a:xfrm>
            <a:off x="5703713" y="2104651"/>
            <a:ext cx="5342112" cy="3010274"/>
          </a:xfrm>
          <a:prstGeom prst="roundRect">
            <a:avLst>
              <a:gd name="adj" fmla="val 974"/>
            </a:avLst>
          </a:prstGeom>
        </p:spPr>
        <p:txBody>
          <a:bodyPr wrap="square" bIns="1080000" anchor="ctr" anchorCtr="1">
            <a:noAutofit/>
          </a:bodyPr>
          <a:lstStyle>
            <a:lvl1pPr algn="ctr">
              <a:defRPr sz="1200" b="0">
                <a:solidFill>
                  <a:schemeClr val="bg1"/>
                </a:solidFill>
              </a:defRPr>
            </a:lvl1pPr>
          </a:lstStyle>
          <a:p>
            <a:r>
              <a:rPr lang="en-GB"/>
              <a:t>Click icon to add picture</a:t>
            </a:r>
          </a:p>
        </p:txBody>
      </p:sp>
      <p:sp>
        <p:nvSpPr>
          <p:cNvPr id="5" name="Text Placeholder 7">
            <a:extLst>
              <a:ext uri="{FF2B5EF4-FFF2-40B4-BE49-F238E27FC236}">
                <a16:creationId xmlns:a16="http://schemas.microsoft.com/office/drawing/2014/main" id="{CBBB9E68-4906-3764-2460-721FC9C20AB2}"/>
              </a:ext>
            </a:extLst>
          </p:cNvPr>
          <p:cNvSpPr>
            <a:spLocks noGrp="1"/>
          </p:cNvSpPr>
          <p:nvPr>
            <p:ph type="body" sz="quarter" idx="21"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
        <p:nvSpPr>
          <p:cNvPr id="18" name="Picture Placeholder 17">
            <a:extLst>
              <a:ext uri="{FF2B5EF4-FFF2-40B4-BE49-F238E27FC236}">
                <a16:creationId xmlns:a16="http://schemas.microsoft.com/office/drawing/2014/main" id="{6940C1F6-F15B-908D-4AEB-1A93A3DB341A}"/>
              </a:ext>
            </a:extLst>
          </p:cNvPr>
          <p:cNvSpPr>
            <a:spLocks noGrp="1"/>
          </p:cNvSpPr>
          <p:nvPr>
            <p:ph type="pic" sz="quarter" idx="22"/>
          </p:nvPr>
        </p:nvSpPr>
        <p:spPr>
          <a:xfrm>
            <a:off x="10867501" y="4371975"/>
            <a:ext cx="772049" cy="1682750"/>
          </a:xfrm>
          <a:prstGeom prst="roundRect">
            <a:avLst>
              <a:gd name="adj" fmla="val 15011"/>
            </a:avLst>
          </a:prstGeom>
        </p:spPr>
        <p:txBody>
          <a:bodyPr wrap="square" bIns="1080000" anchor="ctr" anchorCtr="1">
            <a:noAutofit/>
          </a:bodyPr>
          <a:lstStyle>
            <a:lvl1pPr algn="ctr">
              <a:defRPr sz="1200" b="0">
                <a:solidFill>
                  <a:schemeClr val="bg1"/>
                </a:solidFill>
              </a:defRPr>
            </a:lvl1pPr>
          </a:lstStyle>
          <a:p>
            <a:r>
              <a:rPr lang="en-GB"/>
              <a:t>Click icon to add picture</a:t>
            </a:r>
          </a:p>
        </p:txBody>
      </p:sp>
    </p:spTree>
    <p:extLst>
      <p:ext uri="{BB962C8B-B14F-4D97-AF65-F5344CB8AC3E}">
        <p14:creationId xmlns:p14="http://schemas.microsoft.com/office/powerpoint/2010/main" val="540212112"/>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v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v11]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3989671666"/>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mber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a:xfrm>
            <a:off x="11353800" y="577250"/>
            <a:ext cx="327024" cy="190800"/>
          </a:xfrm>
        </p:spPr>
        <p:txBody>
          <a:bodyPr/>
          <a:lstStyle/>
          <a:p>
            <a:fld id="{7AD8EBCA-3EC2-B24B-964C-A05FBBD49954}" type="slidenum">
              <a:rPr lang="en-GB" smtClean="0"/>
              <a:pPr/>
              <a:t>‹#›</a:t>
            </a:fld>
            <a:endParaRPr lang="en-GB"/>
          </a:p>
        </p:txBody>
      </p:sp>
      <p:sp>
        <p:nvSpPr>
          <p:cNvPr id="4" name="Title 1">
            <a:extLst>
              <a:ext uri="{FF2B5EF4-FFF2-40B4-BE49-F238E27FC236}">
                <a16:creationId xmlns:a16="http://schemas.microsoft.com/office/drawing/2014/main" id="{E5FC5A81-9696-D909-79FF-90E45F0AE18A}"/>
              </a:ext>
            </a:extLst>
          </p:cNvPr>
          <p:cNvSpPr>
            <a:spLocks noGrp="1"/>
          </p:cNvSpPr>
          <p:nvPr>
            <p:ph type="title" hasCustomPrompt="1"/>
          </p:nvPr>
        </p:nvSpPr>
        <p:spPr>
          <a:xfrm>
            <a:off x="1009650" y="773306"/>
            <a:ext cx="10670400" cy="868567"/>
          </a:xfrm>
        </p:spPr>
        <p:txBody>
          <a:bodyPr/>
          <a:lstStyle/>
          <a:p>
            <a:r>
              <a:rPr lang="en-GB"/>
              <a:t>[Members]</a:t>
            </a:r>
          </a:p>
        </p:txBody>
      </p:sp>
      <p:sp>
        <p:nvSpPr>
          <p:cNvPr id="11" name="Picture Placeholder 10">
            <a:extLst>
              <a:ext uri="{FF2B5EF4-FFF2-40B4-BE49-F238E27FC236}">
                <a16:creationId xmlns:a16="http://schemas.microsoft.com/office/drawing/2014/main" id="{FD8BF403-25FE-C604-4D9C-8CD88F941605}"/>
              </a:ext>
            </a:extLst>
          </p:cNvPr>
          <p:cNvSpPr>
            <a:spLocks noGrp="1"/>
          </p:cNvSpPr>
          <p:nvPr>
            <p:ph type="pic" sz="quarter" idx="13" hasCustomPrompt="1"/>
          </p:nvPr>
        </p:nvSpPr>
        <p:spPr>
          <a:xfrm>
            <a:off x="1009649" y="2032001"/>
            <a:ext cx="1628776" cy="539749"/>
          </a:xfrm>
        </p:spPr>
        <p:txBody>
          <a:bodyPr tIns="36000" bIns="0" anchor="t" anchorCtr="0">
            <a:normAutofit/>
          </a:bodyPr>
          <a:lstStyle>
            <a:lvl1pPr algn="ctr">
              <a:defRPr sz="1000" b="0"/>
            </a:lvl1pPr>
          </a:lstStyle>
          <a:p>
            <a:r>
              <a:rPr lang="en-GB"/>
              <a:t>Insert logo</a:t>
            </a:r>
          </a:p>
        </p:txBody>
      </p:sp>
      <p:sp>
        <p:nvSpPr>
          <p:cNvPr id="14" name="Picture Placeholder 10">
            <a:extLst>
              <a:ext uri="{FF2B5EF4-FFF2-40B4-BE49-F238E27FC236}">
                <a16:creationId xmlns:a16="http://schemas.microsoft.com/office/drawing/2014/main" id="{27AD2899-FE97-4437-2E4C-B01AA436E9A0}"/>
              </a:ext>
            </a:extLst>
          </p:cNvPr>
          <p:cNvSpPr>
            <a:spLocks noGrp="1"/>
          </p:cNvSpPr>
          <p:nvPr>
            <p:ph type="pic" sz="quarter" idx="14" hasCustomPrompt="1"/>
          </p:nvPr>
        </p:nvSpPr>
        <p:spPr>
          <a:xfrm>
            <a:off x="2818129" y="2032001"/>
            <a:ext cx="1628776" cy="539749"/>
          </a:xfrm>
        </p:spPr>
        <p:txBody>
          <a:bodyPr tIns="36000" bIns="0" anchor="t" anchorCtr="0">
            <a:normAutofit/>
          </a:bodyPr>
          <a:lstStyle>
            <a:lvl1pPr algn="ctr">
              <a:defRPr sz="1000" b="0"/>
            </a:lvl1pPr>
          </a:lstStyle>
          <a:p>
            <a:r>
              <a:rPr lang="en-GB"/>
              <a:t>Insert logo</a:t>
            </a:r>
          </a:p>
        </p:txBody>
      </p:sp>
      <p:sp>
        <p:nvSpPr>
          <p:cNvPr id="16" name="Picture Placeholder 10">
            <a:extLst>
              <a:ext uri="{FF2B5EF4-FFF2-40B4-BE49-F238E27FC236}">
                <a16:creationId xmlns:a16="http://schemas.microsoft.com/office/drawing/2014/main" id="{17E30BF5-7876-67BA-D6AB-0CD82C6D5694}"/>
              </a:ext>
            </a:extLst>
          </p:cNvPr>
          <p:cNvSpPr>
            <a:spLocks noGrp="1"/>
          </p:cNvSpPr>
          <p:nvPr>
            <p:ph type="pic" sz="quarter" idx="15" hasCustomPrompt="1"/>
          </p:nvPr>
        </p:nvSpPr>
        <p:spPr>
          <a:xfrm>
            <a:off x="4626609" y="2032001"/>
            <a:ext cx="1628776" cy="539749"/>
          </a:xfrm>
        </p:spPr>
        <p:txBody>
          <a:bodyPr tIns="36000" bIns="0" anchor="t" anchorCtr="0">
            <a:normAutofit/>
          </a:bodyPr>
          <a:lstStyle>
            <a:lvl1pPr algn="ctr">
              <a:defRPr sz="1000" b="0"/>
            </a:lvl1pPr>
          </a:lstStyle>
          <a:p>
            <a:r>
              <a:rPr lang="en-GB"/>
              <a:t>Insert logo</a:t>
            </a:r>
          </a:p>
        </p:txBody>
      </p:sp>
      <p:sp>
        <p:nvSpPr>
          <p:cNvPr id="17" name="Picture Placeholder 10">
            <a:extLst>
              <a:ext uri="{FF2B5EF4-FFF2-40B4-BE49-F238E27FC236}">
                <a16:creationId xmlns:a16="http://schemas.microsoft.com/office/drawing/2014/main" id="{EC2E7D3E-7DBF-FE3B-897E-A205F2D062E4}"/>
              </a:ext>
            </a:extLst>
          </p:cNvPr>
          <p:cNvSpPr>
            <a:spLocks noGrp="1"/>
          </p:cNvSpPr>
          <p:nvPr>
            <p:ph type="pic" sz="quarter" idx="16" hasCustomPrompt="1"/>
          </p:nvPr>
        </p:nvSpPr>
        <p:spPr>
          <a:xfrm>
            <a:off x="6435089" y="2032001"/>
            <a:ext cx="1628776" cy="539749"/>
          </a:xfrm>
        </p:spPr>
        <p:txBody>
          <a:bodyPr tIns="36000" bIns="0" anchor="t" anchorCtr="0">
            <a:normAutofit/>
          </a:bodyPr>
          <a:lstStyle>
            <a:lvl1pPr algn="ctr">
              <a:defRPr sz="1000" b="0"/>
            </a:lvl1pPr>
          </a:lstStyle>
          <a:p>
            <a:r>
              <a:rPr lang="en-GB"/>
              <a:t>Insert logo</a:t>
            </a:r>
          </a:p>
        </p:txBody>
      </p:sp>
      <p:sp>
        <p:nvSpPr>
          <p:cNvPr id="18" name="Picture Placeholder 10">
            <a:extLst>
              <a:ext uri="{FF2B5EF4-FFF2-40B4-BE49-F238E27FC236}">
                <a16:creationId xmlns:a16="http://schemas.microsoft.com/office/drawing/2014/main" id="{EFC0992C-CF71-DCC8-D6D8-F7E1BECF1887}"/>
              </a:ext>
            </a:extLst>
          </p:cNvPr>
          <p:cNvSpPr>
            <a:spLocks noGrp="1"/>
          </p:cNvSpPr>
          <p:nvPr>
            <p:ph type="pic" sz="quarter" idx="17" hasCustomPrompt="1"/>
          </p:nvPr>
        </p:nvSpPr>
        <p:spPr>
          <a:xfrm>
            <a:off x="8243569" y="2032001"/>
            <a:ext cx="1628776" cy="539749"/>
          </a:xfrm>
        </p:spPr>
        <p:txBody>
          <a:bodyPr tIns="36000" bIns="0" anchor="t" anchorCtr="0">
            <a:normAutofit/>
          </a:bodyPr>
          <a:lstStyle>
            <a:lvl1pPr algn="ctr">
              <a:defRPr sz="1000" b="0"/>
            </a:lvl1pPr>
          </a:lstStyle>
          <a:p>
            <a:r>
              <a:rPr lang="en-GB"/>
              <a:t>Insert logo</a:t>
            </a:r>
          </a:p>
        </p:txBody>
      </p:sp>
      <p:sp>
        <p:nvSpPr>
          <p:cNvPr id="19" name="Picture Placeholder 10">
            <a:extLst>
              <a:ext uri="{FF2B5EF4-FFF2-40B4-BE49-F238E27FC236}">
                <a16:creationId xmlns:a16="http://schemas.microsoft.com/office/drawing/2014/main" id="{FFE52345-A6AE-55BD-7C7F-6601FE77FC43}"/>
              </a:ext>
            </a:extLst>
          </p:cNvPr>
          <p:cNvSpPr>
            <a:spLocks noGrp="1"/>
          </p:cNvSpPr>
          <p:nvPr>
            <p:ph type="pic" sz="quarter" idx="18" hasCustomPrompt="1"/>
          </p:nvPr>
        </p:nvSpPr>
        <p:spPr>
          <a:xfrm>
            <a:off x="10052048" y="2032001"/>
            <a:ext cx="1628776" cy="539749"/>
          </a:xfrm>
        </p:spPr>
        <p:txBody>
          <a:bodyPr tIns="36000" bIns="0" anchor="t" anchorCtr="0">
            <a:normAutofit/>
          </a:bodyPr>
          <a:lstStyle>
            <a:lvl1pPr algn="ctr">
              <a:defRPr sz="1000" b="0"/>
            </a:lvl1pPr>
          </a:lstStyle>
          <a:p>
            <a:r>
              <a:rPr lang="en-GB"/>
              <a:t>Insert logo</a:t>
            </a:r>
          </a:p>
        </p:txBody>
      </p:sp>
      <p:sp>
        <p:nvSpPr>
          <p:cNvPr id="12" name="Picture Placeholder 10">
            <a:extLst>
              <a:ext uri="{FF2B5EF4-FFF2-40B4-BE49-F238E27FC236}">
                <a16:creationId xmlns:a16="http://schemas.microsoft.com/office/drawing/2014/main" id="{F2655A3D-C4E6-3C50-94C8-897891AE2F71}"/>
              </a:ext>
            </a:extLst>
          </p:cNvPr>
          <p:cNvSpPr>
            <a:spLocks noGrp="1"/>
          </p:cNvSpPr>
          <p:nvPr>
            <p:ph type="pic" sz="quarter" idx="19" hasCustomPrompt="1"/>
          </p:nvPr>
        </p:nvSpPr>
        <p:spPr>
          <a:xfrm>
            <a:off x="1009649" y="2736851"/>
            <a:ext cx="1628776" cy="539749"/>
          </a:xfrm>
        </p:spPr>
        <p:txBody>
          <a:bodyPr tIns="36000" bIns="0" anchor="t" anchorCtr="0">
            <a:normAutofit/>
          </a:bodyPr>
          <a:lstStyle>
            <a:lvl1pPr algn="ctr">
              <a:defRPr sz="1000" b="0"/>
            </a:lvl1pPr>
          </a:lstStyle>
          <a:p>
            <a:r>
              <a:rPr lang="en-GB"/>
              <a:t>Insert logo</a:t>
            </a:r>
          </a:p>
        </p:txBody>
      </p:sp>
      <p:sp>
        <p:nvSpPr>
          <p:cNvPr id="13" name="Picture Placeholder 10">
            <a:extLst>
              <a:ext uri="{FF2B5EF4-FFF2-40B4-BE49-F238E27FC236}">
                <a16:creationId xmlns:a16="http://schemas.microsoft.com/office/drawing/2014/main" id="{98812F0E-59D4-02E3-23E2-3B7B5C9C15A2}"/>
              </a:ext>
            </a:extLst>
          </p:cNvPr>
          <p:cNvSpPr>
            <a:spLocks noGrp="1"/>
          </p:cNvSpPr>
          <p:nvPr>
            <p:ph type="pic" sz="quarter" idx="20" hasCustomPrompt="1"/>
          </p:nvPr>
        </p:nvSpPr>
        <p:spPr>
          <a:xfrm>
            <a:off x="2818129" y="2736851"/>
            <a:ext cx="1628776" cy="539749"/>
          </a:xfrm>
        </p:spPr>
        <p:txBody>
          <a:bodyPr tIns="36000" bIns="0" anchor="t" anchorCtr="0">
            <a:normAutofit/>
          </a:bodyPr>
          <a:lstStyle>
            <a:lvl1pPr algn="ctr">
              <a:defRPr sz="1000" b="0"/>
            </a:lvl1pPr>
          </a:lstStyle>
          <a:p>
            <a:r>
              <a:rPr lang="en-GB"/>
              <a:t>Insert logo</a:t>
            </a:r>
          </a:p>
        </p:txBody>
      </p:sp>
      <p:sp>
        <p:nvSpPr>
          <p:cNvPr id="15" name="Picture Placeholder 10">
            <a:extLst>
              <a:ext uri="{FF2B5EF4-FFF2-40B4-BE49-F238E27FC236}">
                <a16:creationId xmlns:a16="http://schemas.microsoft.com/office/drawing/2014/main" id="{7AE3D35C-8113-D49A-C66A-FF8D5EEB6E6C}"/>
              </a:ext>
            </a:extLst>
          </p:cNvPr>
          <p:cNvSpPr>
            <a:spLocks noGrp="1"/>
          </p:cNvSpPr>
          <p:nvPr>
            <p:ph type="pic" sz="quarter" idx="21" hasCustomPrompt="1"/>
          </p:nvPr>
        </p:nvSpPr>
        <p:spPr>
          <a:xfrm>
            <a:off x="4626609" y="2736851"/>
            <a:ext cx="1628776" cy="539749"/>
          </a:xfrm>
        </p:spPr>
        <p:txBody>
          <a:bodyPr tIns="36000" bIns="0" anchor="t" anchorCtr="0">
            <a:normAutofit/>
          </a:bodyPr>
          <a:lstStyle>
            <a:lvl1pPr algn="ctr">
              <a:defRPr sz="1000" b="0"/>
            </a:lvl1pPr>
          </a:lstStyle>
          <a:p>
            <a:r>
              <a:rPr lang="en-GB"/>
              <a:t>Insert logo</a:t>
            </a:r>
          </a:p>
        </p:txBody>
      </p:sp>
      <p:sp>
        <p:nvSpPr>
          <p:cNvPr id="38" name="Picture Placeholder 10">
            <a:extLst>
              <a:ext uri="{FF2B5EF4-FFF2-40B4-BE49-F238E27FC236}">
                <a16:creationId xmlns:a16="http://schemas.microsoft.com/office/drawing/2014/main" id="{EFF092F6-8D6F-B6E3-92F9-911134627490}"/>
              </a:ext>
            </a:extLst>
          </p:cNvPr>
          <p:cNvSpPr>
            <a:spLocks noGrp="1"/>
          </p:cNvSpPr>
          <p:nvPr>
            <p:ph type="pic" sz="quarter" idx="22" hasCustomPrompt="1"/>
          </p:nvPr>
        </p:nvSpPr>
        <p:spPr>
          <a:xfrm>
            <a:off x="6435089" y="2736851"/>
            <a:ext cx="1628776" cy="539749"/>
          </a:xfrm>
        </p:spPr>
        <p:txBody>
          <a:bodyPr tIns="36000" bIns="0" anchor="t" anchorCtr="0">
            <a:normAutofit/>
          </a:bodyPr>
          <a:lstStyle>
            <a:lvl1pPr algn="ctr">
              <a:defRPr sz="1000" b="0"/>
            </a:lvl1pPr>
          </a:lstStyle>
          <a:p>
            <a:r>
              <a:rPr lang="en-GB"/>
              <a:t>Insert logo</a:t>
            </a:r>
          </a:p>
        </p:txBody>
      </p:sp>
      <p:sp>
        <p:nvSpPr>
          <p:cNvPr id="39" name="Picture Placeholder 10">
            <a:extLst>
              <a:ext uri="{FF2B5EF4-FFF2-40B4-BE49-F238E27FC236}">
                <a16:creationId xmlns:a16="http://schemas.microsoft.com/office/drawing/2014/main" id="{7B9488DB-98E6-D6B0-58BF-7AD4887C8543}"/>
              </a:ext>
            </a:extLst>
          </p:cNvPr>
          <p:cNvSpPr>
            <a:spLocks noGrp="1"/>
          </p:cNvSpPr>
          <p:nvPr>
            <p:ph type="pic" sz="quarter" idx="23" hasCustomPrompt="1"/>
          </p:nvPr>
        </p:nvSpPr>
        <p:spPr>
          <a:xfrm>
            <a:off x="8243569" y="2736851"/>
            <a:ext cx="1628776" cy="539749"/>
          </a:xfrm>
        </p:spPr>
        <p:txBody>
          <a:bodyPr tIns="36000" bIns="0" anchor="t" anchorCtr="0">
            <a:normAutofit/>
          </a:bodyPr>
          <a:lstStyle>
            <a:lvl1pPr algn="ctr">
              <a:defRPr sz="1000" b="0"/>
            </a:lvl1pPr>
          </a:lstStyle>
          <a:p>
            <a:r>
              <a:rPr lang="en-GB"/>
              <a:t>Insert logo</a:t>
            </a:r>
          </a:p>
        </p:txBody>
      </p:sp>
      <p:sp>
        <p:nvSpPr>
          <p:cNvPr id="40" name="Picture Placeholder 10">
            <a:extLst>
              <a:ext uri="{FF2B5EF4-FFF2-40B4-BE49-F238E27FC236}">
                <a16:creationId xmlns:a16="http://schemas.microsoft.com/office/drawing/2014/main" id="{E8838C0B-3A17-F454-D9FA-0EE3050A3FE8}"/>
              </a:ext>
            </a:extLst>
          </p:cNvPr>
          <p:cNvSpPr>
            <a:spLocks noGrp="1"/>
          </p:cNvSpPr>
          <p:nvPr>
            <p:ph type="pic" sz="quarter" idx="24" hasCustomPrompt="1"/>
          </p:nvPr>
        </p:nvSpPr>
        <p:spPr>
          <a:xfrm>
            <a:off x="10052048" y="2736851"/>
            <a:ext cx="1628776" cy="539749"/>
          </a:xfrm>
        </p:spPr>
        <p:txBody>
          <a:bodyPr tIns="36000" bIns="0" anchor="t" anchorCtr="0">
            <a:normAutofit/>
          </a:bodyPr>
          <a:lstStyle>
            <a:lvl1pPr algn="ctr">
              <a:defRPr sz="1000" b="0"/>
            </a:lvl1pPr>
          </a:lstStyle>
          <a:p>
            <a:r>
              <a:rPr lang="en-GB"/>
              <a:t>Insert logo</a:t>
            </a:r>
          </a:p>
        </p:txBody>
      </p:sp>
      <p:sp>
        <p:nvSpPr>
          <p:cNvPr id="41" name="Picture Placeholder 10">
            <a:extLst>
              <a:ext uri="{FF2B5EF4-FFF2-40B4-BE49-F238E27FC236}">
                <a16:creationId xmlns:a16="http://schemas.microsoft.com/office/drawing/2014/main" id="{4F7CE59B-BC9F-5AD6-DD5E-57B2BCD8B6C0}"/>
              </a:ext>
            </a:extLst>
          </p:cNvPr>
          <p:cNvSpPr>
            <a:spLocks noGrp="1"/>
          </p:cNvSpPr>
          <p:nvPr>
            <p:ph type="pic" sz="quarter" idx="25" hasCustomPrompt="1"/>
          </p:nvPr>
        </p:nvSpPr>
        <p:spPr>
          <a:xfrm>
            <a:off x="1009649" y="3441701"/>
            <a:ext cx="1628776" cy="539749"/>
          </a:xfrm>
        </p:spPr>
        <p:txBody>
          <a:bodyPr tIns="36000" bIns="0" anchor="t" anchorCtr="0">
            <a:normAutofit/>
          </a:bodyPr>
          <a:lstStyle>
            <a:lvl1pPr algn="ctr">
              <a:defRPr sz="1000" b="0"/>
            </a:lvl1pPr>
          </a:lstStyle>
          <a:p>
            <a:r>
              <a:rPr lang="en-GB"/>
              <a:t>Insert logo</a:t>
            </a:r>
          </a:p>
        </p:txBody>
      </p:sp>
      <p:sp>
        <p:nvSpPr>
          <p:cNvPr id="42" name="Picture Placeholder 10">
            <a:extLst>
              <a:ext uri="{FF2B5EF4-FFF2-40B4-BE49-F238E27FC236}">
                <a16:creationId xmlns:a16="http://schemas.microsoft.com/office/drawing/2014/main" id="{81842158-F0EB-FCF1-A261-A7E6A6D3D383}"/>
              </a:ext>
            </a:extLst>
          </p:cNvPr>
          <p:cNvSpPr>
            <a:spLocks noGrp="1"/>
          </p:cNvSpPr>
          <p:nvPr>
            <p:ph type="pic" sz="quarter" idx="26" hasCustomPrompt="1"/>
          </p:nvPr>
        </p:nvSpPr>
        <p:spPr>
          <a:xfrm>
            <a:off x="2818129" y="3441701"/>
            <a:ext cx="1628776" cy="539749"/>
          </a:xfrm>
        </p:spPr>
        <p:txBody>
          <a:bodyPr tIns="36000" bIns="0" anchor="t" anchorCtr="0">
            <a:normAutofit/>
          </a:bodyPr>
          <a:lstStyle>
            <a:lvl1pPr algn="ctr">
              <a:defRPr sz="1000" b="0"/>
            </a:lvl1pPr>
          </a:lstStyle>
          <a:p>
            <a:r>
              <a:rPr lang="en-GB"/>
              <a:t>Insert logo</a:t>
            </a:r>
          </a:p>
        </p:txBody>
      </p:sp>
      <p:sp>
        <p:nvSpPr>
          <p:cNvPr id="43" name="Picture Placeholder 10">
            <a:extLst>
              <a:ext uri="{FF2B5EF4-FFF2-40B4-BE49-F238E27FC236}">
                <a16:creationId xmlns:a16="http://schemas.microsoft.com/office/drawing/2014/main" id="{F6FF4241-DF31-DFC4-A232-CF0D1041C10F}"/>
              </a:ext>
            </a:extLst>
          </p:cNvPr>
          <p:cNvSpPr>
            <a:spLocks noGrp="1"/>
          </p:cNvSpPr>
          <p:nvPr>
            <p:ph type="pic" sz="quarter" idx="27" hasCustomPrompt="1"/>
          </p:nvPr>
        </p:nvSpPr>
        <p:spPr>
          <a:xfrm>
            <a:off x="4626609" y="3441701"/>
            <a:ext cx="1628776" cy="539749"/>
          </a:xfrm>
        </p:spPr>
        <p:txBody>
          <a:bodyPr tIns="36000" bIns="0" anchor="t" anchorCtr="0">
            <a:normAutofit/>
          </a:bodyPr>
          <a:lstStyle>
            <a:lvl1pPr algn="ctr">
              <a:defRPr sz="1000" b="0"/>
            </a:lvl1pPr>
          </a:lstStyle>
          <a:p>
            <a:r>
              <a:rPr lang="en-GB"/>
              <a:t>Insert logo</a:t>
            </a:r>
          </a:p>
        </p:txBody>
      </p:sp>
      <p:sp>
        <p:nvSpPr>
          <p:cNvPr id="44" name="Picture Placeholder 10">
            <a:extLst>
              <a:ext uri="{FF2B5EF4-FFF2-40B4-BE49-F238E27FC236}">
                <a16:creationId xmlns:a16="http://schemas.microsoft.com/office/drawing/2014/main" id="{464D14C4-9BE8-7FBB-5CFA-EDEB46B9B2E8}"/>
              </a:ext>
            </a:extLst>
          </p:cNvPr>
          <p:cNvSpPr>
            <a:spLocks noGrp="1"/>
          </p:cNvSpPr>
          <p:nvPr>
            <p:ph type="pic" sz="quarter" idx="28" hasCustomPrompt="1"/>
          </p:nvPr>
        </p:nvSpPr>
        <p:spPr>
          <a:xfrm>
            <a:off x="6435089" y="3441701"/>
            <a:ext cx="1628776" cy="539749"/>
          </a:xfrm>
        </p:spPr>
        <p:txBody>
          <a:bodyPr tIns="36000" bIns="0" anchor="t" anchorCtr="0">
            <a:normAutofit/>
          </a:bodyPr>
          <a:lstStyle>
            <a:lvl1pPr algn="ctr">
              <a:defRPr sz="1000" b="0"/>
            </a:lvl1pPr>
          </a:lstStyle>
          <a:p>
            <a:r>
              <a:rPr lang="en-GB"/>
              <a:t>Insert logo</a:t>
            </a:r>
          </a:p>
        </p:txBody>
      </p:sp>
      <p:sp>
        <p:nvSpPr>
          <p:cNvPr id="45" name="Picture Placeholder 10">
            <a:extLst>
              <a:ext uri="{FF2B5EF4-FFF2-40B4-BE49-F238E27FC236}">
                <a16:creationId xmlns:a16="http://schemas.microsoft.com/office/drawing/2014/main" id="{CF3CB885-02D6-4572-3094-912EC260D3DF}"/>
              </a:ext>
            </a:extLst>
          </p:cNvPr>
          <p:cNvSpPr>
            <a:spLocks noGrp="1"/>
          </p:cNvSpPr>
          <p:nvPr>
            <p:ph type="pic" sz="quarter" idx="29" hasCustomPrompt="1"/>
          </p:nvPr>
        </p:nvSpPr>
        <p:spPr>
          <a:xfrm>
            <a:off x="8243569" y="3441701"/>
            <a:ext cx="1628776" cy="539749"/>
          </a:xfrm>
        </p:spPr>
        <p:txBody>
          <a:bodyPr tIns="36000" bIns="0" anchor="t" anchorCtr="0">
            <a:normAutofit/>
          </a:bodyPr>
          <a:lstStyle>
            <a:lvl1pPr algn="ctr">
              <a:defRPr sz="1000" b="0"/>
            </a:lvl1pPr>
          </a:lstStyle>
          <a:p>
            <a:r>
              <a:rPr lang="en-GB"/>
              <a:t>Insert logo</a:t>
            </a:r>
          </a:p>
        </p:txBody>
      </p:sp>
      <p:sp>
        <p:nvSpPr>
          <p:cNvPr id="46" name="Picture Placeholder 10">
            <a:extLst>
              <a:ext uri="{FF2B5EF4-FFF2-40B4-BE49-F238E27FC236}">
                <a16:creationId xmlns:a16="http://schemas.microsoft.com/office/drawing/2014/main" id="{0BCAA7BF-3553-1B52-B8C4-A2F0BBA980AD}"/>
              </a:ext>
            </a:extLst>
          </p:cNvPr>
          <p:cNvSpPr>
            <a:spLocks noGrp="1"/>
          </p:cNvSpPr>
          <p:nvPr>
            <p:ph type="pic" sz="quarter" idx="30" hasCustomPrompt="1"/>
          </p:nvPr>
        </p:nvSpPr>
        <p:spPr>
          <a:xfrm>
            <a:off x="10052048" y="3441701"/>
            <a:ext cx="1628776" cy="539749"/>
          </a:xfrm>
        </p:spPr>
        <p:txBody>
          <a:bodyPr tIns="36000" bIns="0" anchor="t" anchorCtr="0">
            <a:normAutofit/>
          </a:bodyPr>
          <a:lstStyle>
            <a:lvl1pPr algn="ctr">
              <a:defRPr sz="1000" b="0"/>
            </a:lvl1pPr>
          </a:lstStyle>
          <a:p>
            <a:r>
              <a:rPr lang="en-GB"/>
              <a:t>Insert logo</a:t>
            </a:r>
          </a:p>
        </p:txBody>
      </p:sp>
      <p:sp>
        <p:nvSpPr>
          <p:cNvPr id="47" name="Picture Placeholder 10">
            <a:extLst>
              <a:ext uri="{FF2B5EF4-FFF2-40B4-BE49-F238E27FC236}">
                <a16:creationId xmlns:a16="http://schemas.microsoft.com/office/drawing/2014/main" id="{DA65DF8D-4721-46FC-84AF-D3BAFBF12D01}"/>
              </a:ext>
            </a:extLst>
          </p:cNvPr>
          <p:cNvSpPr>
            <a:spLocks noGrp="1"/>
          </p:cNvSpPr>
          <p:nvPr>
            <p:ph type="pic" sz="quarter" idx="31" hasCustomPrompt="1"/>
          </p:nvPr>
        </p:nvSpPr>
        <p:spPr>
          <a:xfrm>
            <a:off x="1009649" y="4146551"/>
            <a:ext cx="1628776" cy="539749"/>
          </a:xfrm>
        </p:spPr>
        <p:txBody>
          <a:bodyPr tIns="36000" bIns="0" anchor="t" anchorCtr="0">
            <a:normAutofit/>
          </a:bodyPr>
          <a:lstStyle>
            <a:lvl1pPr algn="ctr">
              <a:defRPr sz="1000" b="0"/>
            </a:lvl1pPr>
          </a:lstStyle>
          <a:p>
            <a:r>
              <a:rPr lang="en-GB"/>
              <a:t>Insert logo</a:t>
            </a:r>
          </a:p>
        </p:txBody>
      </p:sp>
      <p:sp>
        <p:nvSpPr>
          <p:cNvPr id="48" name="Picture Placeholder 10">
            <a:extLst>
              <a:ext uri="{FF2B5EF4-FFF2-40B4-BE49-F238E27FC236}">
                <a16:creationId xmlns:a16="http://schemas.microsoft.com/office/drawing/2014/main" id="{95F528D8-FADF-4A2D-2386-ADDD7C550815}"/>
              </a:ext>
            </a:extLst>
          </p:cNvPr>
          <p:cNvSpPr>
            <a:spLocks noGrp="1"/>
          </p:cNvSpPr>
          <p:nvPr>
            <p:ph type="pic" sz="quarter" idx="32" hasCustomPrompt="1"/>
          </p:nvPr>
        </p:nvSpPr>
        <p:spPr>
          <a:xfrm>
            <a:off x="2818129" y="4146551"/>
            <a:ext cx="1628776" cy="539749"/>
          </a:xfrm>
        </p:spPr>
        <p:txBody>
          <a:bodyPr tIns="36000" bIns="0" anchor="t" anchorCtr="0">
            <a:normAutofit/>
          </a:bodyPr>
          <a:lstStyle>
            <a:lvl1pPr algn="ctr">
              <a:defRPr sz="1000" b="0"/>
            </a:lvl1pPr>
          </a:lstStyle>
          <a:p>
            <a:r>
              <a:rPr lang="en-GB"/>
              <a:t>Insert logo</a:t>
            </a:r>
          </a:p>
        </p:txBody>
      </p:sp>
      <p:sp>
        <p:nvSpPr>
          <p:cNvPr id="49" name="Picture Placeholder 10">
            <a:extLst>
              <a:ext uri="{FF2B5EF4-FFF2-40B4-BE49-F238E27FC236}">
                <a16:creationId xmlns:a16="http://schemas.microsoft.com/office/drawing/2014/main" id="{F702086B-84F7-012D-0399-F1B09DEEDED0}"/>
              </a:ext>
            </a:extLst>
          </p:cNvPr>
          <p:cNvSpPr>
            <a:spLocks noGrp="1"/>
          </p:cNvSpPr>
          <p:nvPr>
            <p:ph type="pic" sz="quarter" idx="33" hasCustomPrompt="1"/>
          </p:nvPr>
        </p:nvSpPr>
        <p:spPr>
          <a:xfrm>
            <a:off x="4626609" y="4146551"/>
            <a:ext cx="1628776" cy="539749"/>
          </a:xfrm>
        </p:spPr>
        <p:txBody>
          <a:bodyPr tIns="36000" bIns="0" anchor="t" anchorCtr="0">
            <a:normAutofit/>
          </a:bodyPr>
          <a:lstStyle>
            <a:lvl1pPr algn="ctr">
              <a:defRPr sz="1000" b="0"/>
            </a:lvl1pPr>
          </a:lstStyle>
          <a:p>
            <a:r>
              <a:rPr lang="en-GB"/>
              <a:t>Insert logo</a:t>
            </a:r>
          </a:p>
        </p:txBody>
      </p:sp>
      <p:sp>
        <p:nvSpPr>
          <p:cNvPr id="50" name="Picture Placeholder 10">
            <a:extLst>
              <a:ext uri="{FF2B5EF4-FFF2-40B4-BE49-F238E27FC236}">
                <a16:creationId xmlns:a16="http://schemas.microsoft.com/office/drawing/2014/main" id="{39579B47-B980-9C47-A8F9-A73E69B898E8}"/>
              </a:ext>
            </a:extLst>
          </p:cNvPr>
          <p:cNvSpPr>
            <a:spLocks noGrp="1"/>
          </p:cNvSpPr>
          <p:nvPr>
            <p:ph type="pic" sz="quarter" idx="34" hasCustomPrompt="1"/>
          </p:nvPr>
        </p:nvSpPr>
        <p:spPr>
          <a:xfrm>
            <a:off x="6435089" y="4146551"/>
            <a:ext cx="1628776" cy="539749"/>
          </a:xfrm>
        </p:spPr>
        <p:txBody>
          <a:bodyPr tIns="36000" bIns="0" anchor="t" anchorCtr="0">
            <a:normAutofit/>
          </a:bodyPr>
          <a:lstStyle>
            <a:lvl1pPr algn="ctr">
              <a:defRPr sz="1000" b="0"/>
            </a:lvl1pPr>
          </a:lstStyle>
          <a:p>
            <a:r>
              <a:rPr lang="en-GB"/>
              <a:t>Insert logo</a:t>
            </a:r>
          </a:p>
        </p:txBody>
      </p:sp>
      <p:sp>
        <p:nvSpPr>
          <p:cNvPr id="51" name="Picture Placeholder 10">
            <a:extLst>
              <a:ext uri="{FF2B5EF4-FFF2-40B4-BE49-F238E27FC236}">
                <a16:creationId xmlns:a16="http://schemas.microsoft.com/office/drawing/2014/main" id="{38686FA7-58D1-9785-D74E-9FDB6B0F171B}"/>
              </a:ext>
            </a:extLst>
          </p:cNvPr>
          <p:cNvSpPr>
            <a:spLocks noGrp="1"/>
          </p:cNvSpPr>
          <p:nvPr>
            <p:ph type="pic" sz="quarter" idx="35" hasCustomPrompt="1"/>
          </p:nvPr>
        </p:nvSpPr>
        <p:spPr>
          <a:xfrm>
            <a:off x="8243569" y="4146551"/>
            <a:ext cx="1628776" cy="539749"/>
          </a:xfrm>
        </p:spPr>
        <p:txBody>
          <a:bodyPr tIns="36000" bIns="0" anchor="t" anchorCtr="0">
            <a:normAutofit/>
          </a:bodyPr>
          <a:lstStyle>
            <a:lvl1pPr algn="ctr">
              <a:defRPr sz="1000" b="0"/>
            </a:lvl1pPr>
          </a:lstStyle>
          <a:p>
            <a:r>
              <a:rPr lang="en-GB"/>
              <a:t>Insert logo</a:t>
            </a:r>
          </a:p>
        </p:txBody>
      </p:sp>
      <p:sp>
        <p:nvSpPr>
          <p:cNvPr id="52" name="Picture Placeholder 10">
            <a:extLst>
              <a:ext uri="{FF2B5EF4-FFF2-40B4-BE49-F238E27FC236}">
                <a16:creationId xmlns:a16="http://schemas.microsoft.com/office/drawing/2014/main" id="{70B4CBCF-1CCA-0640-78CF-35E9FD7F6E02}"/>
              </a:ext>
            </a:extLst>
          </p:cNvPr>
          <p:cNvSpPr>
            <a:spLocks noGrp="1"/>
          </p:cNvSpPr>
          <p:nvPr>
            <p:ph type="pic" sz="quarter" idx="36" hasCustomPrompt="1"/>
          </p:nvPr>
        </p:nvSpPr>
        <p:spPr>
          <a:xfrm>
            <a:off x="10052048" y="4146551"/>
            <a:ext cx="1628776" cy="539749"/>
          </a:xfrm>
        </p:spPr>
        <p:txBody>
          <a:bodyPr tIns="36000" bIns="0" anchor="t" anchorCtr="0">
            <a:normAutofit/>
          </a:bodyPr>
          <a:lstStyle>
            <a:lvl1pPr algn="ctr">
              <a:defRPr sz="1000" b="0"/>
            </a:lvl1pPr>
          </a:lstStyle>
          <a:p>
            <a:r>
              <a:rPr lang="en-GB"/>
              <a:t>Insert logo</a:t>
            </a:r>
          </a:p>
        </p:txBody>
      </p:sp>
      <p:sp>
        <p:nvSpPr>
          <p:cNvPr id="53" name="Picture Placeholder 10">
            <a:extLst>
              <a:ext uri="{FF2B5EF4-FFF2-40B4-BE49-F238E27FC236}">
                <a16:creationId xmlns:a16="http://schemas.microsoft.com/office/drawing/2014/main" id="{31AB9A76-5F0A-BABC-8DBB-28399D31B1F0}"/>
              </a:ext>
            </a:extLst>
          </p:cNvPr>
          <p:cNvSpPr>
            <a:spLocks noGrp="1"/>
          </p:cNvSpPr>
          <p:nvPr>
            <p:ph type="pic" sz="quarter" idx="37" hasCustomPrompt="1"/>
          </p:nvPr>
        </p:nvSpPr>
        <p:spPr>
          <a:xfrm>
            <a:off x="1009649" y="4851401"/>
            <a:ext cx="1628776" cy="539749"/>
          </a:xfrm>
        </p:spPr>
        <p:txBody>
          <a:bodyPr tIns="36000" bIns="0" anchor="t" anchorCtr="0">
            <a:normAutofit/>
          </a:bodyPr>
          <a:lstStyle>
            <a:lvl1pPr algn="ctr">
              <a:defRPr sz="1000" b="0"/>
            </a:lvl1pPr>
          </a:lstStyle>
          <a:p>
            <a:r>
              <a:rPr lang="en-GB"/>
              <a:t>Insert logo</a:t>
            </a:r>
          </a:p>
        </p:txBody>
      </p:sp>
      <p:sp>
        <p:nvSpPr>
          <p:cNvPr id="54" name="Picture Placeholder 10">
            <a:extLst>
              <a:ext uri="{FF2B5EF4-FFF2-40B4-BE49-F238E27FC236}">
                <a16:creationId xmlns:a16="http://schemas.microsoft.com/office/drawing/2014/main" id="{BC1A0616-434B-A405-1876-A77BB3B550C2}"/>
              </a:ext>
            </a:extLst>
          </p:cNvPr>
          <p:cNvSpPr>
            <a:spLocks noGrp="1"/>
          </p:cNvSpPr>
          <p:nvPr>
            <p:ph type="pic" sz="quarter" idx="38" hasCustomPrompt="1"/>
          </p:nvPr>
        </p:nvSpPr>
        <p:spPr>
          <a:xfrm>
            <a:off x="2818129" y="4851401"/>
            <a:ext cx="1628776" cy="539749"/>
          </a:xfrm>
        </p:spPr>
        <p:txBody>
          <a:bodyPr tIns="36000" bIns="0" anchor="t" anchorCtr="0">
            <a:normAutofit/>
          </a:bodyPr>
          <a:lstStyle>
            <a:lvl1pPr algn="ctr">
              <a:defRPr sz="1000" b="0"/>
            </a:lvl1pPr>
          </a:lstStyle>
          <a:p>
            <a:r>
              <a:rPr lang="en-GB"/>
              <a:t>Insert logo</a:t>
            </a:r>
          </a:p>
        </p:txBody>
      </p:sp>
      <p:sp>
        <p:nvSpPr>
          <p:cNvPr id="55" name="Picture Placeholder 10">
            <a:extLst>
              <a:ext uri="{FF2B5EF4-FFF2-40B4-BE49-F238E27FC236}">
                <a16:creationId xmlns:a16="http://schemas.microsoft.com/office/drawing/2014/main" id="{664C1FDE-2ADC-879D-B523-F046CD446015}"/>
              </a:ext>
            </a:extLst>
          </p:cNvPr>
          <p:cNvSpPr>
            <a:spLocks noGrp="1"/>
          </p:cNvSpPr>
          <p:nvPr>
            <p:ph type="pic" sz="quarter" idx="39" hasCustomPrompt="1"/>
          </p:nvPr>
        </p:nvSpPr>
        <p:spPr>
          <a:xfrm>
            <a:off x="4626609" y="4851401"/>
            <a:ext cx="1628776" cy="539749"/>
          </a:xfrm>
        </p:spPr>
        <p:txBody>
          <a:bodyPr tIns="36000" bIns="0" anchor="t" anchorCtr="0">
            <a:normAutofit/>
          </a:bodyPr>
          <a:lstStyle>
            <a:lvl1pPr algn="ctr">
              <a:defRPr sz="1000" b="0"/>
            </a:lvl1pPr>
          </a:lstStyle>
          <a:p>
            <a:r>
              <a:rPr lang="en-GB"/>
              <a:t>Insert logo</a:t>
            </a:r>
          </a:p>
        </p:txBody>
      </p:sp>
      <p:sp>
        <p:nvSpPr>
          <p:cNvPr id="56" name="Picture Placeholder 10">
            <a:extLst>
              <a:ext uri="{FF2B5EF4-FFF2-40B4-BE49-F238E27FC236}">
                <a16:creationId xmlns:a16="http://schemas.microsoft.com/office/drawing/2014/main" id="{A9C5A8B4-F492-19B9-4F2A-54617755A12B}"/>
              </a:ext>
            </a:extLst>
          </p:cNvPr>
          <p:cNvSpPr>
            <a:spLocks noGrp="1"/>
          </p:cNvSpPr>
          <p:nvPr>
            <p:ph type="pic" sz="quarter" idx="40" hasCustomPrompt="1"/>
          </p:nvPr>
        </p:nvSpPr>
        <p:spPr>
          <a:xfrm>
            <a:off x="6435089" y="4851401"/>
            <a:ext cx="1628776" cy="539749"/>
          </a:xfrm>
        </p:spPr>
        <p:txBody>
          <a:bodyPr tIns="36000" bIns="0" anchor="t" anchorCtr="0">
            <a:normAutofit/>
          </a:bodyPr>
          <a:lstStyle>
            <a:lvl1pPr algn="ctr">
              <a:defRPr sz="1000" b="0"/>
            </a:lvl1pPr>
          </a:lstStyle>
          <a:p>
            <a:r>
              <a:rPr lang="en-GB"/>
              <a:t>Insert logo</a:t>
            </a:r>
          </a:p>
        </p:txBody>
      </p:sp>
      <p:sp>
        <p:nvSpPr>
          <p:cNvPr id="57" name="Picture Placeholder 10">
            <a:extLst>
              <a:ext uri="{FF2B5EF4-FFF2-40B4-BE49-F238E27FC236}">
                <a16:creationId xmlns:a16="http://schemas.microsoft.com/office/drawing/2014/main" id="{1BC624CC-CDEF-B70B-9E2C-CD934FD549EC}"/>
              </a:ext>
            </a:extLst>
          </p:cNvPr>
          <p:cNvSpPr>
            <a:spLocks noGrp="1"/>
          </p:cNvSpPr>
          <p:nvPr>
            <p:ph type="pic" sz="quarter" idx="41" hasCustomPrompt="1"/>
          </p:nvPr>
        </p:nvSpPr>
        <p:spPr>
          <a:xfrm>
            <a:off x="8243569" y="4851401"/>
            <a:ext cx="1628776" cy="539749"/>
          </a:xfrm>
        </p:spPr>
        <p:txBody>
          <a:bodyPr tIns="36000" bIns="0" anchor="t" anchorCtr="0">
            <a:normAutofit/>
          </a:bodyPr>
          <a:lstStyle>
            <a:lvl1pPr algn="ctr">
              <a:defRPr sz="1000" b="0"/>
            </a:lvl1pPr>
          </a:lstStyle>
          <a:p>
            <a:r>
              <a:rPr lang="en-GB"/>
              <a:t>Insert logo</a:t>
            </a:r>
          </a:p>
        </p:txBody>
      </p:sp>
      <p:sp>
        <p:nvSpPr>
          <p:cNvPr id="58" name="Picture Placeholder 10">
            <a:extLst>
              <a:ext uri="{FF2B5EF4-FFF2-40B4-BE49-F238E27FC236}">
                <a16:creationId xmlns:a16="http://schemas.microsoft.com/office/drawing/2014/main" id="{1AC111E3-911F-BAF8-8547-DCE975794404}"/>
              </a:ext>
            </a:extLst>
          </p:cNvPr>
          <p:cNvSpPr>
            <a:spLocks noGrp="1"/>
          </p:cNvSpPr>
          <p:nvPr>
            <p:ph type="pic" sz="quarter" idx="42" hasCustomPrompt="1"/>
          </p:nvPr>
        </p:nvSpPr>
        <p:spPr>
          <a:xfrm>
            <a:off x="10052048" y="4851401"/>
            <a:ext cx="1628776" cy="539749"/>
          </a:xfrm>
        </p:spPr>
        <p:txBody>
          <a:bodyPr tIns="36000" bIns="0" anchor="t" anchorCtr="0">
            <a:normAutofit/>
          </a:bodyPr>
          <a:lstStyle>
            <a:lvl1pPr algn="ctr">
              <a:defRPr sz="1000" b="0"/>
            </a:lvl1pPr>
          </a:lstStyle>
          <a:p>
            <a:r>
              <a:rPr lang="en-GB"/>
              <a:t>Insert logo</a:t>
            </a:r>
          </a:p>
        </p:txBody>
      </p:sp>
      <p:sp>
        <p:nvSpPr>
          <p:cNvPr id="59" name="Picture Placeholder 10">
            <a:extLst>
              <a:ext uri="{FF2B5EF4-FFF2-40B4-BE49-F238E27FC236}">
                <a16:creationId xmlns:a16="http://schemas.microsoft.com/office/drawing/2014/main" id="{D567395F-4FD3-1382-8F79-8EF456F0BF3E}"/>
              </a:ext>
            </a:extLst>
          </p:cNvPr>
          <p:cNvSpPr>
            <a:spLocks noGrp="1"/>
          </p:cNvSpPr>
          <p:nvPr>
            <p:ph type="pic" sz="quarter" idx="43" hasCustomPrompt="1"/>
          </p:nvPr>
        </p:nvSpPr>
        <p:spPr>
          <a:xfrm>
            <a:off x="1009649" y="5556250"/>
            <a:ext cx="1628776" cy="539749"/>
          </a:xfrm>
        </p:spPr>
        <p:txBody>
          <a:bodyPr tIns="36000" bIns="0" anchor="t" anchorCtr="0">
            <a:normAutofit/>
          </a:bodyPr>
          <a:lstStyle>
            <a:lvl1pPr algn="ctr">
              <a:defRPr sz="1000" b="0"/>
            </a:lvl1pPr>
          </a:lstStyle>
          <a:p>
            <a:r>
              <a:rPr lang="en-GB"/>
              <a:t>Insert logo</a:t>
            </a:r>
          </a:p>
        </p:txBody>
      </p:sp>
      <p:sp>
        <p:nvSpPr>
          <p:cNvPr id="60" name="Picture Placeholder 10">
            <a:extLst>
              <a:ext uri="{FF2B5EF4-FFF2-40B4-BE49-F238E27FC236}">
                <a16:creationId xmlns:a16="http://schemas.microsoft.com/office/drawing/2014/main" id="{030FB6A7-DB0A-9CF3-0974-FDF8BB0C0182}"/>
              </a:ext>
            </a:extLst>
          </p:cNvPr>
          <p:cNvSpPr>
            <a:spLocks noGrp="1"/>
          </p:cNvSpPr>
          <p:nvPr>
            <p:ph type="pic" sz="quarter" idx="44" hasCustomPrompt="1"/>
          </p:nvPr>
        </p:nvSpPr>
        <p:spPr>
          <a:xfrm>
            <a:off x="2818129" y="5556250"/>
            <a:ext cx="1628776" cy="539749"/>
          </a:xfrm>
        </p:spPr>
        <p:txBody>
          <a:bodyPr tIns="36000" bIns="0" anchor="t" anchorCtr="0">
            <a:normAutofit/>
          </a:bodyPr>
          <a:lstStyle>
            <a:lvl1pPr algn="ctr">
              <a:defRPr sz="1000" b="0"/>
            </a:lvl1pPr>
          </a:lstStyle>
          <a:p>
            <a:r>
              <a:rPr lang="en-GB"/>
              <a:t>Insert logo</a:t>
            </a:r>
          </a:p>
        </p:txBody>
      </p:sp>
      <p:sp>
        <p:nvSpPr>
          <p:cNvPr id="61" name="Picture Placeholder 10">
            <a:extLst>
              <a:ext uri="{FF2B5EF4-FFF2-40B4-BE49-F238E27FC236}">
                <a16:creationId xmlns:a16="http://schemas.microsoft.com/office/drawing/2014/main" id="{9A18567C-E927-B966-FF21-AA4EFE6C7263}"/>
              </a:ext>
            </a:extLst>
          </p:cNvPr>
          <p:cNvSpPr>
            <a:spLocks noGrp="1"/>
          </p:cNvSpPr>
          <p:nvPr>
            <p:ph type="pic" sz="quarter" idx="45" hasCustomPrompt="1"/>
          </p:nvPr>
        </p:nvSpPr>
        <p:spPr>
          <a:xfrm>
            <a:off x="4626609" y="5556250"/>
            <a:ext cx="1628776" cy="539749"/>
          </a:xfrm>
        </p:spPr>
        <p:txBody>
          <a:bodyPr tIns="36000" bIns="0" anchor="t" anchorCtr="0">
            <a:normAutofit/>
          </a:bodyPr>
          <a:lstStyle>
            <a:lvl1pPr algn="ctr">
              <a:defRPr sz="1000" b="0"/>
            </a:lvl1pPr>
          </a:lstStyle>
          <a:p>
            <a:r>
              <a:rPr lang="en-GB"/>
              <a:t>Insert logo</a:t>
            </a:r>
          </a:p>
        </p:txBody>
      </p:sp>
      <p:sp>
        <p:nvSpPr>
          <p:cNvPr id="62" name="Picture Placeholder 10">
            <a:extLst>
              <a:ext uri="{FF2B5EF4-FFF2-40B4-BE49-F238E27FC236}">
                <a16:creationId xmlns:a16="http://schemas.microsoft.com/office/drawing/2014/main" id="{6FCF0772-A31B-3BAE-BBEB-D3978FD82A71}"/>
              </a:ext>
            </a:extLst>
          </p:cNvPr>
          <p:cNvSpPr>
            <a:spLocks noGrp="1"/>
          </p:cNvSpPr>
          <p:nvPr>
            <p:ph type="pic" sz="quarter" idx="46" hasCustomPrompt="1"/>
          </p:nvPr>
        </p:nvSpPr>
        <p:spPr>
          <a:xfrm>
            <a:off x="6435089" y="5556250"/>
            <a:ext cx="1628776" cy="539749"/>
          </a:xfrm>
        </p:spPr>
        <p:txBody>
          <a:bodyPr tIns="36000" bIns="0" anchor="t" anchorCtr="0">
            <a:normAutofit/>
          </a:bodyPr>
          <a:lstStyle>
            <a:lvl1pPr algn="ctr">
              <a:defRPr sz="1000" b="0"/>
            </a:lvl1pPr>
          </a:lstStyle>
          <a:p>
            <a:r>
              <a:rPr lang="en-GB"/>
              <a:t>Insert logo</a:t>
            </a:r>
          </a:p>
        </p:txBody>
      </p:sp>
      <p:sp>
        <p:nvSpPr>
          <p:cNvPr id="63" name="Picture Placeholder 10">
            <a:extLst>
              <a:ext uri="{FF2B5EF4-FFF2-40B4-BE49-F238E27FC236}">
                <a16:creationId xmlns:a16="http://schemas.microsoft.com/office/drawing/2014/main" id="{CF425A45-A49F-E2AD-46D8-2FBB20735CBC}"/>
              </a:ext>
            </a:extLst>
          </p:cNvPr>
          <p:cNvSpPr>
            <a:spLocks noGrp="1"/>
          </p:cNvSpPr>
          <p:nvPr>
            <p:ph type="pic" sz="quarter" idx="47" hasCustomPrompt="1"/>
          </p:nvPr>
        </p:nvSpPr>
        <p:spPr>
          <a:xfrm>
            <a:off x="8243569" y="5556250"/>
            <a:ext cx="1628776" cy="539749"/>
          </a:xfrm>
        </p:spPr>
        <p:txBody>
          <a:bodyPr tIns="36000" bIns="0" anchor="t" anchorCtr="0">
            <a:normAutofit/>
          </a:bodyPr>
          <a:lstStyle>
            <a:lvl1pPr algn="ctr">
              <a:defRPr sz="1000" b="0"/>
            </a:lvl1pPr>
          </a:lstStyle>
          <a:p>
            <a:r>
              <a:rPr lang="en-GB"/>
              <a:t>Insert logo</a:t>
            </a:r>
          </a:p>
        </p:txBody>
      </p:sp>
      <p:sp>
        <p:nvSpPr>
          <p:cNvPr id="64" name="Picture Placeholder 10">
            <a:extLst>
              <a:ext uri="{FF2B5EF4-FFF2-40B4-BE49-F238E27FC236}">
                <a16:creationId xmlns:a16="http://schemas.microsoft.com/office/drawing/2014/main" id="{C534407D-E7E6-AF75-A6B0-9EACEBB7D96B}"/>
              </a:ext>
            </a:extLst>
          </p:cNvPr>
          <p:cNvSpPr>
            <a:spLocks noGrp="1"/>
          </p:cNvSpPr>
          <p:nvPr>
            <p:ph type="pic" sz="quarter" idx="48" hasCustomPrompt="1"/>
          </p:nvPr>
        </p:nvSpPr>
        <p:spPr>
          <a:xfrm>
            <a:off x="10052048" y="5556250"/>
            <a:ext cx="1628776" cy="539749"/>
          </a:xfrm>
        </p:spPr>
        <p:txBody>
          <a:bodyPr tIns="36000" bIns="0" anchor="t" anchorCtr="0">
            <a:normAutofit/>
          </a:bodyPr>
          <a:lstStyle>
            <a:lvl1pPr algn="ctr">
              <a:defRPr sz="1000" b="0"/>
            </a:lvl1pPr>
          </a:lstStyle>
          <a:p>
            <a:r>
              <a:rPr lang="en-GB"/>
              <a:t>Insert logo</a:t>
            </a:r>
          </a:p>
        </p:txBody>
      </p:sp>
      <p:sp>
        <p:nvSpPr>
          <p:cNvPr id="2" name="Text Placeholder 7">
            <a:extLst>
              <a:ext uri="{FF2B5EF4-FFF2-40B4-BE49-F238E27FC236}">
                <a16:creationId xmlns:a16="http://schemas.microsoft.com/office/drawing/2014/main" id="{F154CE84-5574-3B8A-2730-6B151275083A}"/>
              </a:ext>
            </a:extLst>
          </p:cNvPr>
          <p:cNvSpPr>
            <a:spLocks noGrp="1"/>
          </p:cNvSpPr>
          <p:nvPr>
            <p:ph type="body" sz="quarter" idx="49"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3106589432"/>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Important information and 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chemeClr val="tx1"/>
                </a:solidFill>
              </a:defRPr>
            </a:lvl1pPr>
          </a:lstStyle>
          <a:p>
            <a:r>
              <a:rPr lang="en-GB"/>
              <a:t>[Important information and disclosures]</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pic>
        <p:nvPicPr>
          <p:cNvPr id="15" name="Graphic 14">
            <a:extLst>
              <a:ext uri="{FF2B5EF4-FFF2-40B4-BE49-F238E27FC236}">
                <a16:creationId xmlns:a16="http://schemas.microsoft.com/office/drawing/2014/main" id="{827EA0D1-5D42-52EA-525F-4B837FB489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
        <p:nvSpPr>
          <p:cNvPr id="4" name="Content Placeholder 2">
            <a:extLst>
              <a:ext uri="{FF2B5EF4-FFF2-40B4-BE49-F238E27FC236}">
                <a16:creationId xmlns:a16="http://schemas.microsoft.com/office/drawing/2014/main" id="{3022F10B-4713-C65F-53C9-5B6EE1CBF1BA}"/>
              </a:ext>
            </a:extLst>
          </p:cNvPr>
          <p:cNvSpPr txBox="1">
            <a:spLocks/>
          </p:cNvSpPr>
          <p:nvPr userDrawn="1"/>
        </p:nvSpPr>
        <p:spPr>
          <a:xfrm>
            <a:off x="1009650" y="2031999"/>
            <a:ext cx="10670400" cy="4101673"/>
          </a:xfrm>
          <a:prstGeom prst="rect">
            <a:avLst/>
          </a:prstGeom>
        </p:spPr>
        <p:txBody>
          <a:bodyPr vert="horz" lIns="0" tIns="0" rIns="0" bIns="0" numCol="3" spcCol="360000" rtlCol="0">
            <a:norm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9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1000"/>
              </a:spcAft>
              <a:buFont typeface="Arial" panose="020B0604020202020204" pitchFamily="34" charset="0"/>
              <a:buNone/>
              <a:defRPr sz="9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1000"/>
              </a:spcAft>
              <a:buFont typeface="Arial" panose="020B0604020202020204" pitchFamily="34" charset="0"/>
              <a:buChar char="•"/>
              <a:defRPr sz="9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500"/>
              </a:spcAft>
              <a:buFont typeface="Arial" panose="020B0604020202020204" pitchFamily="34" charset="0"/>
              <a:buChar char="•"/>
              <a:defRPr sz="9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900">
                <a:solidFill>
                  <a:srgbClr val="000000"/>
                </a:solidFill>
                <a:effectLst/>
                <a:latin typeface="Noto Sans (Headings)"/>
                <a:ea typeface="Calibri" panose="020F0502020204030204" pitchFamily="34" charset="0"/>
              </a:rPr>
              <a:t>© 2024 World Gold Council. All rights reserved. World Gold Council and the Circle device are trademarks of the World Gold Council or its affiliates. </a:t>
            </a:r>
          </a:p>
          <a:p>
            <a:pPr>
              <a:spcAft>
                <a:spcPts val="0"/>
              </a:spcAft>
            </a:pPr>
            <a:endParaRPr lang="en-GB"/>
          </a:p>
          <a:p>
            <a:pPr algn="l"/>
            <a:r>
              <a:rPr lang="en-GB" sz="900" b="0">
                <a:solidFill>
                  <a:srgbClr val="000000"/>
                </a:solidFill>
                <a:effectLst/>
                <a:latin typeface="+mn-lt"/>
                <a:ea typeface="Calibri" panose="020F0502020204030204" pitchFamily="34" charset="0"/>
              </a:rPr>
              <a:t>All references to LBMA Gold Price are used with the permission of ICE Benchmark Administration Limited and have been provided for informational purposes only. ICE Benchmark Administration Limited accepts no liability or responsibility for the accuracy of the prices or the underlying product to which the prices may be referenced. Other content is the intellectual property of the respective third party and all rights are reserved to them.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Reproduction or redistribution of any of this information is expressly prohibited without the prior written consent of World Gold Council or the appropriate copyright owners, except as specifically provided below. Information and statistics are copyright © and/or other intellectual property of the World Gold Council or its affiliates or third-party providers identified herein. All rights of the respective owners are reserved.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The use of the statistics in this information is permitted for the purposes of review and commentary (including media commentary) in line with fair industry practice, subject to the following two pre-conditions: (</a:t>
            </a:r>
            <a:r>
              <a:rPr lang="en-GB" sz="900" b="0" err="1">
                <a:solidFill>
                  <a:srgbClr val="000000"/>
                </a:solidFill>
                <a:effectLst/>
                <a:latin typeface="+mn-lt"/>
                <a:ea typeface="Calibri" panose="020F0502020204030204" pitchFamily="34" charset="0"/>
              </a:rPr>
              <a:t>i</a:t>
            </a:r>
            <a:r>
              <a:rPr lang="en-GB" sz="900" b="0">
                <a:solidFill>
                  <a:srgbClr val="000000"/>
                </a:solidFill>
                <a:effectLst/>
                <a:latin typeface="+mn-lt"/>
                <a:ea typeface="Calibri" panose="020F0502020204030204" pitchFamily="34" charset="0"/>
              </a:rPr>
              <a:t>) only limited extracts of data or analysis be used; and (ii) any and all use of these statistics is accompanied by a citation to World Gold Council and, where appropriate, to Metals Focus or other identified copyright owners as their source. World Gold Council is affiliated with Metals Focus.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The World Gold Council and its affiliates do not guarantee the accuracy or completeness of any information nor accepts responsibility for any losses or damages arising directly or indirectly from the use of this information.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This information is for educational purposes only and by receiving this information, you agree with its intended purpose. Nothing contained herein is intended to constitute a recommendation, investment advice, or offer for the purchase or sale of gold, any gold-related products or services or any other products, services, securities or financial instruments (collectively, “Services”). This information does not take into account any investment objectives, financial situation or particular needs of any particular person.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Diversification does not guarantee any investment returns and does not eliminate the risk of loss. Past performance is not necessarily indicative of future results. The resulting performance of any investment outcomes that can be generated through allocation to gold are hypothetical in nature, may not reflect actual investment results and are not guarantees of future results. The World Gold Council and its affiliates do not guarantee or warranty any calculations and models used in any hypothetical portfolios or any outcomes resulting from any such use. Investors should discuss their individual circumstances with their appropriate investment professionals before making any decision regarding any Services or investments. </a:t>
            </a:r>
            <a:endParaRPr lang="en-GB" sz="900" b="0">
              <a:effectLst/>
              <a:latin typeface="+mn-lt"/>
              <a:ea typeface="Calibri" panose="020F0502020204030204" pitchFamily="34" charset="0"/>
            </a:endParaRPr>
          </a:p>
          <a:p>
            <a:pPr algn="l"/>
            <a:r>
              <a:rPr lang="en-GB" sz="900" b="0">
                <a:solidFill>
                  <a:srgbClr val="000000"/>
                </a:solidFill>
                <a:effectLst/>
                <a:latin typeface="+mn-lt"/>
                <a:ea typeface="Calibri" panose="020F0502020204030204" pitchFamily="34" charset="0"/>
              </a:rPr>
              <a:t>This information may contain forward-looking statements, such as statements which use the words “believes”, “expects”, “may”, or “suggests”, or similar terminology, which are based on current expectations and are subject to change. Forward-looking statements involve a number of risks and uncertainties. There can be no assurance that any forward-looking statements will be achieved. World Gold Council and its affiliates assume no responsibility for updating any forward-looking statements. </a:t>
            </a:r>
            <a:endParaRPr lang="en-GB" sz="900" b="0">
              <a:effectLst/>
              <a:latin typeface="+mn-lt"/>
              <a:ea typeface="Calibri" panose="020F0502020204030204" pitchFamily="34" charset="0"/>
            </a:endParaRPr>
          </a:p>
          <a:p>
            <a:pPr algn="l"/>
            <a:r>
              <a:rPr lang="en-GB" sz="900" b="1">
                <a:solidFill>
                  <a:srgbClr val="000000"/>
                </a:solidFill>
                <a:effectLst/>
                <a:latin typeface="+mj-lt"/>
                <a:ea typeface="Calibri" panose="020F0502020204030204" pitchFamily="34" charset="0"/>
              </a:rPr>
              <a:t>Information regarding </a:t>
            </a:r>
            <a:r>
              <a:rPr lang="en-GB" sz="900" b="1" err="1">
                <a:solidFill>
                  <a:srgbClr val="000000"/>
                </a:solidFill>
                <a:effectLst/>
                <a:latin typeface="+mj-lt"/>
                <a:ea typeface="Calibri" panose="020F0502020204030204" pitchFamily="34" charset="0"/>
              </a:rPr>
              <a:t>Qaurum</a:t>
            </a:r>
            <a:r>
              <a:rPr lang="en-GB" sz="900" b="1" baseline="30000" err="1">
                <a:solidFill>
                  <a:srgbClr val="000000"/>
                </a:solidFill>
                <a:effectLst/>
                <a:latin typeface="+mj-lt"/>
                <a:ea typeface="Calibri" panose="020F0502020204030204" pitchFamily="34" charset="0"/>
              </a:rPr>
              <a:t>SM</a:t>
            </a:r>
            <a:r>
              <a:rPr lang="en-GB" sz="900" b="1">
                <a:solidFill>
                  <a:srgbClr val="000000"/>
                </a:solidFill>
                <a:effectLst/>
                <a:latin typeface="+mj-lt"/>
                <a:ea typeface="Calibri" panose="020F0502020204030204" pitchFamily="34" charset="0"/>
              </a:rPr>
              <a:t> and the Gold Valuation Framework</a:t>
            </a:r>
            <a:r>
              <a:rPr lang="en-GB" sz="900">
                <a:solidFill>
                  <a:srgbClr val="000000"/>
                </a:solidFill>
                <a:effectLst/>
                <a:latin typeface="+mj-lt"/>
                <a:ea typeface="Calibri" panose="020F0502020204030204" pitchFamily="34" charset="0"/>
              </a:rPr>
              <a:t> </a:t>
            </a:r>
            <a:endParaRPr lang="en-GB" sz="900">
              <a:effectLst/>
              <a:latin typeface="+mj-lt"/>
              <a:ea typeface="Calibri" panose="020F0502020204030204" pitchFamily="34" charset="0"/>
            </a:endParaRPr>
          </a:p>
          <a:p>
            <a:pPr lvl="1"/>
            <a:r>
              <a:rPr lang="en-GB" sz="900">
                <a:solidFill>
                  <a:srgbClr val="000000"/>
                </a:solidFill>
                <a:effectLst/>
                <a:latin typeface="+mn-lt"/>
                <a:ea typeface="Calibri" panose="020F0502020204030204" pitchFamily="34" charset="0"/>
              </a:rPr>
              <a:t>Note that the resulting performance of various investment outcomes that can generated through use of </a:t>
            </a:r>
            <a:r>
              <a:rPr lang="en-GB" sz="900" err="1">
                <a:solidFill>
                  <a:srgbClr val="000000"/>
                </a:solidFill>
                <a:effectLst/>
                <a:latin typeface="+mn-lt"/>
                <a:ea typeface="Calibri" panose="020F0502020204030204" pitchFamily="34" charset="0"/>
              </a:rPr>
              <a:t>Qaurum</a:t>
            </a:r>
            <a:r>
              <a:rPr lang="en-GB" sz="900">
                <a:solidFill>
                  <a:srgbClr val="000000"/>
                </a:solidFill>
                <a:effectLst/>
                <a:latin typeface="+mn-lt"/>
                <a:ea typeface="Calibri" panose="020F0502020204030204" pitchFamily="34" charset="0"/>
              </a:rPr>
              <a:t>, the Gold Valuation Framework and other information are hypothetical in nature, may not reflect actual investment results and are not guarantees of future results. </a:t>
            </a:r>
          </a:p>
          <a:p>
            <a:pPr lvl="1"/>
            <a:r>
              <a:rPr lang="en-GB" sz="900">
                <a:solidFill>
                  <a:srgbClr val="000000"/>
                </a:solidFill>
                <a:effectLst/>
                <a:latin typeface="+mn-lt"/>
                <a:ea typeface="Calibri" panose="020F0502020204030204" pitchFamily="34" charset="0"/>
              </a:rPr>
              <a:t>Neither World Gold Council (including its affiliates) nor Oxford Economics provides any warranty or guarantee regarding the functionality of the tool, including without limitation any projections, estimates or calculations. </a:t>
            </a:r>
            <a:endParaRPr lang="en-GB" sz="900">
              <a:latin typeface="+mn-lt"/>
            </a:endParaRPr>
          </a:p>
        </p:txBody>
      </p:sp>
      <p:sp>
        <p:nvSpPr>
          <p:cNvPr id="5" name="Freeform 4">
            <a:extLst>
              <a:ext uri="{FF2B5EF4-FFF2-40B4-BE49-F238E27FC236}">
                <a16:creationId xmlns:a16="http://schemas.microsoft.com/office/drawing/2014/main" id="{E9620C49-98D8-0FBB-9760-2AF64E7E958B}"/>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2507632"/>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5" pos="5044">
          <p15:clr>
            <a:srgbClr val="FBAE40"/>
          </p15:clr>
        </p15:guide>
        <p15:guide id="6" pos="7358">
          <p15:clr>
            <a:srgbClr val="FBAE40"/>
          </p15:clr>
        </p15:guide>
        <p15:guide id="7" orient="horz" pos="1280">
          <p15:clr>
            <a:srgbClr val="FBAE40"/>
          </p15:clr>
        </p15:guide>
        <p15:guide id="8" orient="horz" pos="3840">
          <p15:clr>
            <a:srgbClr val="FBAE40"/>
          </p15:clr>
        </p15:guide>
        <p15:guide id="9" pos="2948">
          <p15:clr>
            <a:srgbClr val="FBAE40"/>
          </p15:clr>
        </p15:guide>
        <p15:guide id="12" pos="2728">
          <p15:clr>
            <a:srgbClr val="FBAE40"/>
          </p15:clr>
        </p15:guide>
        <p15:guide id="13" pos="526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[Title only]</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D92611C1-0F32-9295-42EA-B658D134A3F7}"/>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621083961"/>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slide: v1">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v1]</a:t>
            </a:r>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4"/>
                </a:solidFill>
                <a:latin typeface="+mj-lt"/>
              </a:rPr>
              <a:t>gold.org</a:t>
            </a:r>
            <a:endParaRPr lang="en-GB" sz="1200" b="1">
              <a:solidFill>
                <a:schemeClr val="accent4"/>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4"/>
                </a:solidFill>
                <a:latin typeface="+mn-lt"/>
              </a:defRPr>
            </a:lvl1pPr>
            <a:lvl2pPr>
              <a:spcAft>
                <a:spcPts val="2400"/>
              </a:spcAft>
              <a:defRPr>
                <a:solidFill>
                  <a:schemeClr val="accent4"/>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4" name="Date Placeholder 3">
            <a:extLst>
              <a:ext uri="{FF2B5EF4-FFF2-40B4-BE49-F238E27FC236}">
                <a16:creationId xmlns:a16="http://schemas.microsoft.com/office/drawing/2014/main" id="{2D32A555-5761-9B06-257D-8A66218CE836}"/>
              </a:ext>
            </a:extLst>
          </p:cNvPr>
          <p:cNvSpPr>
            <a:spLocks noGrp="1"/>
          </p:cNvSpPr>
          <p:nvPr>
            <p:ph type="dt" sz="half" idx="14"/>
          </p:nvPr>
        </p:nvSpPr>
        <p:spPr>
          <a:xfrm>
            <a:off x="9134813" y="6265899"/>
            <a:ext cx="2300400" cy="123391"/>
          </a:xfr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C49BA59-EAEF-5D4A-2C8E-8A18D1B60D62}"/>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7" name="Slide Number Placeholder 6">
            <a:extLst>
              <a:ext uri="{FF2B5EF4-FFF2-40B4-BE49-F238E27FC236}">
                <a16:creationId xmlns:a16="http://schemas.microsoft.com/office/drawing/2014/main" id="{A92C9C7E-7498-4C7C-FFF0-F5E97B102126}"/>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pic>
        <p:nvPicPr>
          <p:cNvPr id="3" name="Graphic 2">
            <a:extLst>
              <a:ext uri="{FF2B5EF4-FFF2-40B4-BE49-F238E27FC236}">
                <a16:creationId xmlns:a16="http://schemas.microsoft.com/office/drawing/2014/main" id="{4B42E339-9E10-5576-500C-4B0A319024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19" name="Graphic 18">
            <a:extLst>
              <a:ext uri="{FF2B5EF4-FFF2-40B4-BE49-F238E27FC236}">
                <a16:creationId xmlns:a16="http://schemas.microsoft.com/office/drawing/2014/main" id="{FD17C6F6-9BE0-C651-7E28-8D24A228967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
        <p:nvSpPr>
          <p:cNvPr id="9" name="Freeform 8">
            <a:extLst>
              <a:ext uri="{FF2B5EF4-FFF2-40B4-BE49-F238E27FC236}">
                <a16:creationId xmlns:a16="http://schemas.microsoft.com/office/drawing/2014/main" id="{1042975D-0CE9-2DAD-7353-AD244FA212EC}"/>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0706970"/>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 slide: v2">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v2]</a:t>
            </a:r>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5"/>
                </a:solidFill>
                <a:latin typeface="+mj-lt"/>
              </a:rPr>
              <a:t>gold.org</a:t>
            </a:r>
            <a:endParaRPr lang="en-GB" sz="1200" b="1">
              <a:solidFill>
                <a:schemeClr val="accent5"/>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5"/>
                </a:solidFill>
                <a:latin typeface="+mn-lt"/>
              </a:defRPr>
            </a:lvl1pPr>
            <a:lvl2pPr>
              <a:spcAft>
                <a:spcPts val="2400"/>
              </a:spcAft>
              <a:defRPr>
                <a:solidFill>
                  <a:schemeClr val="accent5"/>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3" name="Date Placeholder 2">
            <a:extLst>
              <a:ext uri="{FF2B5EF4-FFF2-40B4-BE49-F238E27FC236}">
                <a16:creationId xmlns:a16="http://schemas.microsoft.com/office/drawing/2014/main" id="{DC90AAD2-6DEC-D2BF-C476-75D5DE983ABC}"/>
              </a:ext>
            </a:extLst>
          </p:cNvPr>
          <p:cNvSpPr>
            <a:spLocks noGrp="1"/>
          </p:cNvSpPr>
          <p:nvPr>
            <p:ph type="dt" sz="half" idx="18"/>
          </p:nvPr>
        </p:nvSpPr>
        <p:spPr>
          <a:xfrm>
            <a:off x="9134813" y="6265899"/>
            <a:ext cx="2300400" cy="123391"/>
          </a:xfrm>
        </p:spPr>
        <p:txBody>
          <a:bodyPr/>
          <a:lstStyle>
            <a:lvl1pPr>
              <a:defRPr>
                <a:solidFill>
                  <a:schemeClr val="bg1"/>
                </a:solidFill>
              </a:defRPr>
            </a:lvl1pPr>
          </a:lstStyle>
          <a:p>
            <a:endParaRPr lang="en-GB"/>
          </a:p>
        </p:txBody>
      </p:sp>
      <p:pic>
        <p:nvPicPr>
          <p:cNvPr id="4" name="Graphic 3">
            <a:extLst>
              <a:ext uri="{FF2B5EF4-FFF2-40B4-BE49-F238E27FC236}">
                <a16:creationId xmlns:a16="http://schemas.microsoft.com/office/drawing/2014/main" id="{E0233E55-64B8-463C-C3A0-5197E13BD6D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7" name="Graphic 6">
            <a:extLst>
              <a:ext uri="{FF2B5EF4-FFF2-40B4-BE49-F238E27FC236}">
                <a16:creationId xmlns:a16="http://schemas.microsoft.com/office/drawing/2014/main" id="{9C132B90-0AAD-ACFF-75F0-9A3FDB144027}"/>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
        <p:nvSpPr>
          <p:cNvPr id="8" name="Freeform 7">
            <a:extLst>
              <a:ext uri="{FF2B5EF4-FFF2-40B4-BE49-F238E27FC236}">
                <a16:creationId xmlns:a16="http://schemas.microsoft.com/office/drawing/2014/main" id="{0E87C390-5D1E-FE39-AA87-ABCAD2F084E7}"/>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9139303"/>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d slide: v3">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v3]</a:t>
            </a:r>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6"/>
                </a:solidFill>
                <a:latin typeface="+mj-lt"/>
              </a:rPr>
              <a:t>gold.org</a:t>
            </a:r>
            <a:endParaRPr lang="en-GB" sz="1200" b="1">
              <a:solidFill>
                <a:schemeClr val="accent6"/>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6"/>
                </a:solidFill>
                <a:latin typeface="+mn-lt"/>
              </a:defRPr>
            </a:lvl1pPr>
            <a:lvl2pPr>
              <a:spcAft>
                <a:spcPts val="2400"/>
              </a:spcAft>
              <a:defRPr>
                <a:solidFill>
                  <a:schemeClr val="accent6"/>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3" name="Date Placeholder 2">
            <a:extLst>
              <a:ext uri="{FF2B5EF4-FFF2-40B4-BE49-F238E27FC236}">
                <a16:creationId xmlns:a16="http://schemas.microsoft.com/office/drawing/2014/main" id="{583C621A-48D7-A6EA-3AC8-46B5F4A3EE59}"/>
              </a:ext>
            </a:extLst>
          </p:cNvPr>
          <p:cNvSpPr>
            <a:spLocks noGrp="1"/>
          </p:cNvSpPr>
          <p:nvPr>
            <p:ph type="dt" sz="half" idx="18"/>
          </p:nvPr>
        </p:nvSpPr>
        <p:spPr>
          <a:xfrm>
            <a:off x="9134813" y="6265899"/>
            <a:ext cx="2300400" cy="123391"/>
          </a:xfrm>
        </p:spPr>
        <p:txBody>
          <a:bodyPr/>
          <a:lstStyle>
            <a:lvl1pPr>
              <a:defRPr>
                <a:solidFill>
                  <a:schemeClr val="bg1"/>
                </a:solidFill>
              </a:defRPr>
            </a:lvl1pPr>
          </a:lstStyle>
          <a:p>
            <a:endParaRPr lang="en-GB"/>
          </a:p>
        </p:txBody>
      </p:sp>
      <p:pic>
        <p:nvPicPr>
          <p:cNvPr id="6" name="Graphic 5">
            <a:extLst>
              <a:ext uri="{FF2B5EF4-FFF2-40B4-BE49-F238E27FC236}">
                <a16:creationId xmlns:a16="http://schemas.microsoft.com/office/drawing/2014/main" id="{FE370017-BF93-E3C8-7E66-C60B12AC09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7" name="Graphic 6">
            <a:extLst>
              <a:ext uri="{FF2B5EF4-FFF2-40B4-BE49-F238E27FC236}">
                <a16:creationId xmlns:a16="http://schemas.microsoft.com/office/drawing/2014/main" id="{4D9A36F7-55D1-5824-8CBB-E9AA598536E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
        <p:nvSpPr>
          <p:cNvPr id="8" name="Freeform 7">
            <a:extLst>
              <a:ext uri="{FF2B5EF4-FFF2-40B4-BE49-F238E27FC236}">
                <a16:creationId xmlns:a16="http://schemas.microsoft.com/office/drawing/2014/main" id="{C61B4AB9-D0A9-00A4-82FA-CD000F9812A0}"/>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3287735"/>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est practice">
    <p:bg>
      <p:bgPr>
        <a:solidFill>
          <a:srgbClr val="ECE9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chemeClr val="tx1"/>
                </a:solidFill>
              </a:defRPr>
            </a:lvl1pPr>
          </a:lstStyle>
          <a:p>
            <a:r>
              <a:rPr lang="en-GB"/>
              <a:t>[Best practice]</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a:xfrm>
            <a:off x="9380424" y="6265899"/>
            <a:ext cx="2300400" cy="123391"/>
          </a:xfrm>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pic>
        <p:nvPicPr>
          <p:cNvPr id="15" name="Graphic 14">
            <a:extLst>
              <a:ext uri="{FF2B5EF4-FFF2-40B4-BE49-F238E27FC236}">
                <a16:creationId xmlns:a16="http://schemas.microsoft.com/office/drawing/2014/main" id="{827EA0D1-5D42-52EA-525F-4B837FB489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
        <p:nvSpPr>
          <p:cNvPr id="3" name="Content Placeholder 2">
            <a:extLst>
              <a:ext uri="{FF2B5EF4-FFF2-40B4-BE49-F238E27FC236}">
                <a16:creationId xmlns:a16="http://schemas.microsoft.com/office/drawing/2014/main" id="{03DA1FCA-1F56-6535-B9C7-CD554D75A968}"/>
              </a:ext>
            </a:extLst>
          </p:cNvPr>
          <p:cNvSpPr>
            <a:spLocks noGrp="1"/>
          </p:cNvSpPr>
          <p:nvPr>
            <p:ph idx="1" hasCustomPrompt="1"/>
          </p:nvPr>
        </p:nvSpPr>
        <p:spPr>
          <a:xfrm>
            <a:off x="1009650"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5" name="Content Placeholder 2">
            <a:extLst>
              <a:ext uri="{FF2B5EF4-FFF2-40B4-BE49-F238E27FC236}">
                <a16:creationId xmlns:a16="http://schemas.microsoft.com/office/drawing/2014/main" id="{A9A5B4E6-26CE-76FA-7DCF-B35C9FD51349}"/>
              </a:ext>
            </a:extLst>
          </p:cNvPr>
          <p:cNvSpPr>
            <a:spLocks noGrp="1"/>
          </p:cNvSpPr>
          <p:nvPr>
            <p:ph idx="13" hasCustomPrompt="1"/>
          </p:nvPr>
        </p:nvSpPr>
        <p:spPr>
          <a:xfrm>
            <a:off x="4684712"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6" name="Content Placeholder 2">
            <a:extLst>
              <a:ext uri="{FF2B5EF4-FFF2-40B4-BE49-F238E27FC236}">
                <a16:creationId xmlns:a16="http://schemas.microsoft.com/office/drawing/2014/main" id="{94F14002-10EB-101A-3C15-BDDF60EA3659}"/>
              </a:ext>
            </a:extLst>
          </p:cNvPr>
          <p:cNvSpPr>
            <a:spLocks noGrp="1"/>
          </p:cNvSpPr>
          <p:nvPr>
            <p:ph idx="14" hasCustomPrompt="1"/>
          </p:nvPr>
        </p:nvSpPr>
        <p:spPr>
          <a:xfrm>
            <a:off x="8359774"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10" name="Freeform 9">
            <a:extLst>
              <a:ext uri="{FF2B5EF4-FFF2-40B4-BE49-F238E27FC236}">
                <a16:creationId xmlns:a16="http://schemas.microsoft.com/office/drawing/2014/main" id="{D7CF9870-4E91-B9AA-4154-BB3C0176681D}"/>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50425456"/>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5" pos="5044">
          <p15:clr>
            <a:srgbClr val="FBAE40"/>
          </p15:clr>
        </p15:guide>
        <p15:guide id="6" pos="7358">
          <p15:clr>
            <a:srgbClr val="FBAE40"/>
          </p15:clr>
        </p15:guide>
        <p15:guide id="7" orient="horz" pos="1280">
          <p15:clr>
            <a:srgbClr val="FBAE40"/>
          </p15:clr>
        </p15:guide>
        <p15:guide id="8" orient="horz" pos="3840">
          <p15:clr>
            <a:srgbClr val="FBAE40"/>
          </p15:clr>
        </p15:guide>
        <p15:guide id="9" pos="2948">
          <p15:clr>
            <a:srgbClr val="FBAE40"/>
          </p15:clr>
        </p15:guide>
        <p15:guide id="12" pos="2728">
          <p15:clr>
            <a:srgbClr val="FBAE40"/>
          </p15:clr>
        </p15:guide>
        <p15:guide id="13" pos="526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End slide: v1">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v1]</a:t>
            </a:r>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a:solidFill>
                  <a:schemeClr val="accent4"/>
                </a:solidFill>
                <a:latin typeface="+mj-lt"/>
              </a:rPr>
              <a:t>gold.org</a:t>
            </a:r>
          </a:p>
        </p:txBody>
      </p:sp>
      <p:sp>
        <p:nvSpPr>
          <p:cNvPr id="6" name="Footer Placeholder 5">
            <a:extLst>
              <a:ext uri="{FF2B5EF4-FFF2-40B4-BE49-F238E27FC236}">
                <a16:creationId xmlns:a16="http://schemas.microsoft.com/office/drawing/2014/main" id="{AC49BA59-EAEF-5D4A-2C8E-8A18D1B60D62}"/>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7" name="Slide Number Placeholder 6">
            <a:extLst>
              <a:ext uri="{FF2B5EF4-FFF2-40B4-BE49-F238E27FC236}">
                <a16:creationId xmlns:a16="http://schemas.microsoft.com/office/drawing/2014/main" id="{A92C9C7E-7498-4C7C-FFF0-F5E97B102126}"/>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Tree>
    <p:extLst>
      <p:ext uri="{BB962C8B-B14F-4D97-AF65-F5344CB8AC3E}">
        <p14:creationId xmlns:p14="http://schemas.microsoft.com/office/powerpoint/2010/main" val="105090966"/>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v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323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v12]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288001487"/>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v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tx1"/>
                </a:solidFill>
                <a:latin typeface="+mn-lt"/>
              </a:defRPr>
            </a:lvl1pPr>
            <a:lvl2pPr>
              <a:spcBef>
                <a:spcPts val="2400"/>
              </a:spcBef>
              <a:spcAft>
                <a:spcPts val="0"/>
              </a:spcAft>
              <a:defRPr sz="2400">
                <a:solidFill>
                  <a:schemeClr val="tx1"/>
                </a:solidFill>
                <a:latin typeface="+mj-lt"/>
              </a:defRPr>
            </a:lvl2pPr>
            <a:lvl3pPr marL="0" indent="0">
              <a:spcBef>
                <a:spcPts val="2000"/>
              </a:spcBef>
              <a:spcAft>
                <a:spcPts val="0"/>
              </a:spcAft>
              <a:buNone/>
              <a:defRPr sz="1500">
                <a:solidFill>
                  <a:schemeClr val="tx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v13]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chemeClr val="tx1"/>
                </a:solidFill>
                <a:latin typeface="+mj-lt"/>
              </a:rPr>
              <a:t>gold.org</a:t>
            </a:r>
          </a:p>
        </p:txBody>
      </p:sp>
    </p:spTree>
    <p:extLst>
      <p:ext uri="{BB962C8B-B14F-4D97-AF65-F5344CB8AC3E}">
        <p14:creationId xmlns:p14="http://schemas.microsoft.com/office/powerpoint/2010/main" val="799885666"/>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v1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FE08A54-6938-463B-D9D8-12AA9EF9E56E}"/>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4F345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4F345D"/>
              </a:solidFill>
            </a:endParaRPr>
          </a:p>
        </p:txBody>
      </p:sp>
      <p:sp>
        <p:nvSpPr>
          <p:cNvPr id="10" name="Freeform 9">
            <a:extLst>
              <a:ext uri="{FF2B5EF4-FFF2-40B4-BE49-F238E27FC236}">
                <a16:creationId xmlns:a16="http://schemas.microsoft.com/office/drawing/2014/main" id="{143636E1-6488-10EB-66CB-5A2A21424215}"/>
              </a:ext>
            </a:extLst>
          </p:cNvPr>
          <p:cNvSpPr/>
          <p:nvPr userDrawn="1"/>
        </p:nvSpPr>
        <p:spPr>
          <a:xfrm>
            <a:off x="254000" y="251998"/>
            <a:ext cx="4841621" cy="1269050"/>
          </a:xfrm>
          <a:custGeom>
            <a:avLst/>
            <a:gdLst>
              <a:gd name="connsiteX0" fmla="*/ 0 w 4841621"/>
              <a:gd name="connsiteY0" fmla="*/ 1066436 h 1269050"/>
              <a:gd name="connsiteX1" fmla="*/ 0 w 4841621"/>
              <a:gd name="connsiteY1" fmla="*/ 1066437 h 1269050"/>
              <a:gd name="connsiteX2" fmla="*/ 0 w 4841621"/>
              <a:gd name="connsiteY2" fmla="*/ 1066437 h 1269050"/>
              <a:gd name="connsiteX3" fmla="*/ 3001819 w 4841621"/>
              <a:gd name="connsiteY3" fmla="*/ 0 h 1269050"/>
              <a:gd name="connsiteX4" fmla="*/ 4639008 w 4841621"/>
              <a:gd name="connsiteY4" fmla="*/ 0 h 1269050"/>
              <a:gd name="connsiteX5" fmla="*/ 4841621 w 4841621"/>
              <a:gd name="connsiteY5" fmla="*/ 202613 h 1269050"/>
              <a:gd name="connsiteX6" fmla="*/ 4841620 w 4841621"/>
              <a:gd name="connsiteY6" fmla="*/ 202613 h 1269050"/>
              <a:gd name="connsiteX7" fmla="*/ 4840123 w 4841621"/>
              <a:gd name="connsiteY7" fmla="*/ 210029 h 1269050"/>
              <a:gd name="connsiteX8" fmla="*/ 4841620 w 4841621"/>
              <a:gd name="connsiteY8" fmla="*/ 210029 h 1269050"/>
              <a:gd name="connsiteX9" fmla="*/ 4841620 w 4841621"/>
              <a:gd name="connsiteY9" fmla="*/ 1062451 h 1269050"/>
              <a:gd name="connsiteX10" fmla="*/ 4840817 w 4841621"/>
              <a:gd name="connsiteY10" fmla="*/ 1062451 h 1269050"/>
              <a:gd name="connsiteX11" fmla="*/ 4841621 w 4841621"/>
              <a:gd name="connsiteY11" fmla="*/ 1066437 h 1269050"/>
              <a:gd name="connsiteX12" fmla="*/ 4841620 w 4841621"/>
              <a:gd name="connsiteY12" fmla="*/ 1066437 h 1269050"/>
              <a:gd name="connsiteX13" fmla="*/ 4639007 w 4841621"/>
              <a:gd name="connsiteY13" fmla="*/ 1269050 h 1269050"/>
              <a:gd name="connsiteX14" fmla="*/ 202613 w 4841621"/>
              <a:gd name="connsiteY14" fmla="*/ 1269049 h 1269050"/>
              <a:gd name="connsiteX15" fmla="*/ 15922 w 4841621"/>
              <a:gd name="connsiteY15" fmla="*/ 1145302 h 1269050"/>
              <a:gd name="connsiteX16" fmla="*/ 0 w 4841621"/>
              <a:gd name="connsiteY16" fmla="*/ 1066437 h 1269050"/>
              <a:gd name="connsiteX17" fmla="*/ 805 w 4841621"/>
              <a:gd name="connsiteY17" fmla="*/ 1062451 h 1269050"/>
              <a:gd name="connsiteX18" fmla="*/ 0 w 4841621"/>
              <a:gd name="connsiteY18" fmla="*/ 1062451 h 1269050"/>
              <a:gd name="connsiteX19" fmla="*/ 0 w 4841621"/>
              <a:gd name="connsiteY19" fmla="*/ 210029 h 1269050"/>
              <a:gd name="connsiteX20" fmla="*/ 0 w 4841621"/>
              <a:gd name="connsiteY20" fmla="*/ 0 h 1269050"/>
              <a:gd name="connsiteX21" fmla="*/ 3001819 w 4841621"/>
              <a:gd name="connsiteY21" fmla="*/ 0 h 12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1621" h="1269050">
                <a:moveTo>
                  <a:pt x="0" y="1066436"/>
                </a:moveTo>
                <a:lnTo>
                  <a:pt x="0" y="1066437"/>
                </a:lnTo>
                <a:lnTo>
                  <a:pt x="0" y="1066437"/>
                </a:lnTo>
                <a:close/>
                <a:moveTo>
                  <a:pt x="3001819" y="0"/>
                </a:moveTo>
                <a:lnTo>
                  <a:pt x="4639008" y="0"/>
                </a:lnTo>
                <a:cubicBezTo>
                  <a:pt x="4750908" y="0"/>
                  <a:pt x="4841621" y="90713"/>
                  <a:pt x="4841621" y="202613"/>
                </a:cubicBezTo>
                <a:lnTo>
                  <a:pt x="4841620" y="202613"/>
                </a:lnTo>
                <a:lnTo>
                  <a:pt x="4840123" y="210029"/>
                </a:lnTo>
                <a:lnTo>
                  <a:pt x="4841620" y="210029"/>
                </a:lnTo>
                <a:lnTo>
                  <a:pt x="4841620" y="1062451"/>
                </a:lnTo>
                <a:lnTo>
                  <a:pt x="4840817" y="1062451"/>
                </a:lnTo>
                <a:lnTo>
                  <a:pt x="4841621" y="1066437"/>
                </a:lnTo>
                <a:lnTo>
                  <a:pt x="4841620" y="1066437"/>
                </a:lnTo>
                <a:cubicBezTo>
                  <a:pt x="4841620" y="1178337"/>
                  <a:pt x="4750907" y="1269050"/>
                  <a:pt x="4639007" y="1269050"/>
                </a:cubicBezTo>
                <a:lnTo>
                  <a:pt x="202613" y="1269049"/>
                </a:lnTo>
                <a:cubicBezTo>
                  <a:pt x="118688" y="1269049"/>
                  <a:pt x="46681" y="1218023"/>
                  <a:pt x="15922" y="1145302"/>
                </a:cubicBezTo>
                <a:lnTo>
                  <a:pt x="0" y="1066437"/>
                </a:lnTo>
                <a:lnTo>
                  <a:pt x="805" y="1062451"/>
                </a:lnTo>
                <a:lnTo>
                  <a:pt x="0" y="1062451"/>
                </a:lnTo>
                <a:lnTo>
                  <a:pt x="0" y="210029"/>
                </a:lnTo>
                <a:lnTo>
                  <a:pt x="0" y="0"/>
                </a:lnTo>
                <a:lnTo>
                  <a:pt x="3001819" y="0"/>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v14]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2634951771"/>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v1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2965A58-D33C-F818-2B90-BC60B605D7EA}"/>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19345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9">
            <a:extLst>
              <a:ext uri="{FF2B5EF4-FFF2-40B4-BE49-F238E27FC236}">
                <a16:creationId xmlns:a16="http://schemas.microsoft.com/office/drawing/2014/main" id="{143636E1-6488-10EB-66CB-5A2A21424215}"/>
              </a:ext>
            </a:extLst>
          </p:cNvPr>
          <p:cNvSpPr/>
          <p:nvPr userDrawn="1"/>
        </p:nvSpPr>
        <p:spPr>
          <a:xfrm>
            <a:off x="254000" y="251998"/>
            <a:ext cx="4841621" cy="1269050"/>
          </a:xfrm>
          <a:custGeom>
            <a:avLst/>
            <a:gdLst>
              <a:gd name="connsiteX0" fmla="*/ 0 w 4841621"/>
              <a:gd name="connsiteY0" fmla="*/ 1066436 h 1269050"/>
              <a:gd name="connsiteX1" fmla="*/ 0 w 4841621"/>
              <a:gd name="connsiteY1" fmla="*/ 1066437 h 1269050"/>
              <a:gd name="connsiteX2" fmla="*/ 0 w 4841621"/>
              <a:gd name="connsiteY2" fmla="*/ 1066437 h 1269050"/>
              <a:gd name="connsiteX3" fmla="*/ 3001819 w 4841621"/>
              <a:gd name="connsiteY3" fmla="*/ 0 h 1269050"/>
              <a:gd name="connsiteX4" fmla="*/ 4639008 w 4841621"/>
              <a:gd name="connsiteY4" fmla="*/ 0 h 1269050"/>
              <a:gd name="connsiteX5" fmla="*/ 4841621 w 4841621"/>
              <a:gd name="connsiteY5" fmla="*/ 202613 h 1269050"/>
              <a:gd name="connsiteX6" fmla="*/ 4841620 w 4841621"/>
              <a:gd name="connsiteY6" fmla="*/ 202613 h 1269050"/>
              <a:gd name="connsiteX7" fmla="*/ 4840123 w 4841621"/>
              <a:gd name="connsiteY7" fmla="*/ 210029 h 1269050"/>
              <a:gd name="connsiteX8" fmla="*/ 4841620 w 4841621"/>
              <a:gd name="connsiteY8" fmla="*/ 210029 h 1269050"/>
              <a:gd name="connsiteX9" fmla="*/ 4841620 w 4841621"/>
              <a:gd name="connsiteY9" fmla="*/ 1062451 h 1269050"/>
              <a:gd name="connsiteX10" fmla="*/ 4840817 w 4841621"/>
              <a:gd name="connsiteY10" fmla="*/ 1062451 h 1269050"/>
              <a:gd name="connsiteX11" fmla="*/ 4841621 w 4841621"/>
              <a:gd name="connsiteY11" fmla="*/ 1066437 h 1269050"/>
              <a:gd name="connsiteX12" fmla="*/ 4841620 w 4841621"/>
              <a:gd name="connsiteY12" fmla="*/ 1066437 h 1269050"/>
              <a:gd name="connsiteX13" fmla="*/ 4639007 w 4841621"/>
              <a:gd name="connsiteY13" fmla="*/ 1269050 h 1269050"/>
              <a:gd name="connsiteX14" fmla="*/ 202613 w 4841621"/>
              <a:gd name="connsiteY14" fmla="*/ 1269049 h 1269050"/>
              <a:gd name="connsiteX15" fmla="*/ 15922 w 4841621"/>
              <a:gd name="connsiteY15" fmla="*/ 1145302 h 1269050"/>
              <a:gd name="connsiteX16" fmla="*/ 0 w 4841621"/>
              <a:gd name="connsiteY16" fmla="*/ 1066437 h 1269050"/>
              <a:gd name="connsiteX17" fmla="*/ 805 w 4841621"/>
              <a:gd name="connsiteY17" fmla="*/ 1062451 h 1269050"/>
              <a:gd name="connsiteX18" fmla="*/ 0 w 4841621"/>
              <a:gd name="connsiteY18" fmla="*/ 1062451 h 1269050"/>
              <a:gd name="connsiteX19" fmla="*/ 0 w 4841621"/>
              <a:gd name="connsiteY19" fmla="*/ 210029 h 1269050"/>
              <a:gd name="connsiteX20" fmla="*/ 0 w 4841621"/>
              <a:gd name="connsiteY20" fmla="*/ 0 h 1269050"/>
              <a:gd name="connsiteX21" fmla="*/ 3001819 w 4841621"/>
              <a:gd name="connsiteY21" fmla="*/ 0 h 12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1621" h="1269050">
                <a:moveTo>
                  <a:pt x="0" y="1066436"/>
                </a:moveTo>
                <a:lnTo>
                  <a:pt x="0" y="1066437"/>
                </a:lnTo>
                <a:lnTo>
                  <a:pt x="0" y="1066437"/>
                </a:lnTo>
                <a:close/>
                <a:moveTo>
                  <a:pt x="3001819" y="0"/>
                </a:moveTo>
                <a:lnTo>
                  <a:pt x="4639008" y="0"/>
                </a:lnTo>
                <a:cubicBezTo>
                  <a:pt x="4750908" y="0"/>
                  <a:pt x="4841621" y="90713"/>
                  <a:pt x="4841621" y="202613"/>
                </a:cubicBezTo>
                <a:lnTo>
                  <a:pt x="4841620" y="202613"/>
                </a:lnTo>
                <a:lnTo>
                  <a:pt x="4840123" y="210029"/>
                </a:lnTo>
                <a:lnTo>
                  <a:pt x="4841620" y="210029"/>
                </a:lnTo>
                <a:lnTo>
                  <a:pt x="4841620" y="1062451"/>
                </a:lnTo>
                <a:lnTo>
                  <a:pt x="4840817" y="1062451"/>
                </a:lnTo>
                <a:lnTo>
                  <a:pt x="4841621" y="1066437"/>
                </a:lnTo>
                <a:lnTo>
                  <a:pt x="4841620" y="1066437"/>
                </a:lnTo>
                <a:cubicBezTo>
                  <a:pt x="4841620" y="1178337"/>
                  <a:pt x="4750907" y="1269050"/>
                  <a:pt x="4639007" y="1269050"/>
                </a:cubicBezTo>
                <a:lnTo>
                  <a:pt x="202613" y="1269049"/>
                </a:lnTo>
                <a:cubicBezTo>
                  <a:pt x="118688" y="1269049"/>
                  <a:pt x="46681" y="1218023"/>
                  <a:pt x="15922" y="1145302"/>
                </a:cubicBezTo>
                <a:lnTo>
                  <a:pt x="0" y="1066437"/>
                </a:lnTo>
                <a:lnTo>
                  <a:pt x="805" y="1062451"/>
                </a:lnTo>
                <a:lnTo>
                  <a:pt x="0" y="1062451"/>
                </a:lnTo>
                <a:lnTo>
                  <a:pt x="0" y="210029"/>
                </a:lnTo>
                <a:lnTo>
                  <a:pt x="0" y="0"/>
                </a:lnTo>
                <a:lnTo>
                  <a:pt x="3001819" y="0"/>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v15]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Freeform 2">
            <a:extLst>
              <a:ext uri="{FF2B5EF4-FFF2-40B4-BE49-F238E27FC236}">
                <a16:creationId xmlns:a16="http://schemas.microsoft.com/office/drawing/2014/main" id="{74EC31B1-46FA-184B-FE4F-586E1D8018F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603768178"/>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v1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0B946DD9-264B-A664-3C5A-975A37619B34}"/>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1F46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9">
            <a:extLst>
              <a:ext uri="{FF2B5EF4-FFF2-40B4-BE49-F238E27FC236}">
                <a16:creationId xmlns:a16="http://schemas.microsoft.com/office/drawing/2014/main" id="{143636E1-6488-10EB-66CB-5A2A21424215}"/>
              </a:ext>
            </a:extLst>
          </p:cNvPr>
          <p:cNvSpPr/>
          <p:nvPr userDrawn="1"/>
        </p:nvSpPr>
        <p:spPr>
          <a:xfrm>
            <a:off x="254000" y="251998"/>
            <a:ext cx="4841621" cy="1269050"/>
          </a:xfrm>
          <a:custGeom>
            <a:avLst/>
            <a:gdLst>
              <a:gd name="connsiteX0" fmla="*/ 0 w 4841621"/>
              <a:gd name="connsiteY0" fmla="*/ 1066436 h 1269050"/>
              <a:gd name="connsiteX1" fmla="*/ 0 w 4841621"/>
              <a:gd name="connsiteY1" fmla="*/ 1066437 h 1269050"/>
              <a:gd name="connsiteX2" fmla="*/ 0 w 4841621"/>
              <a:gd name="connsiteY2" fmla="*/ 1066437 h 1269050"/>
              <a:gd name="connsiteX3" fmla="*/ 3001819 w 4841621"/>
              <a:gd name="connsiteY3" fmla="*/ 0 h 1269050"/>
              <a:gd name="connsiteX4" fmla="*/ 4639008 w 4841621"/>
              <a:gd name="connsiteY4" fmla="*/ 0 h 1269050"/>
              <a:gd name="connsiteX5" fmla="*/ 4841621 w 4841621"/>
              <a:gd name="connsiteY5" fmla="*/ 202613 h 1269050"/>
              <a:gd name="connsiteX6" fmla="*/ 4841620 w 4841621"/>
              <a:gd name="connsiteY6" fmla="*/ 202613 h 1269050"/>
              <a:gd name="connsiteX7" fmla="*/ 4840123 w 4841621"/>
              <a:gd name="connsiteY7" fmla="*/ 210029 h 1269050"/>
              <a:gd name="connsiteX8" fmla="*/ 4841620 w 4841621"/>
              <a:gd name="connsiteY8" fmla="*/ 210029 h 1269050"/>
              <a:gd name="connsiteX9" fmla="*/ 4841620 w 4841621"/>
              <a:gd name="connsiteY9" fmla="*/ 1062451 h 1269050"/>
              <a:gd name="connsiteX10" fmla="*/ 4840817 w 4841621"/>
              <a:gd name="connsiteY10" fmla="*/ 1062451 h 1269050"/>
              <a:gd name="connsiteX11" fmla="*/ 4841621 w 4841621"/>
              <a:gd name="connsiteY11" fmla="*/ 1066437 h 1269050"/>
              <a:gd name="connsiteX12" fmla="*/ 4841620 w 4841621"/>
              <a:gd name="connsiteY12" fmla="*/ 1066437 h 1269050"/>
              <a:gd name="connsiteX13" fmla="*/ 4639007 w 4841621"/>
              <a:gd name="connsiteY13" fmla="*/ 1269050 h 1269050"/>
              <a:gd name="connsiteX14" fmla="*/ 202613 w 4841621"/>
              <a:gd name="connsiteY14" fmla="*/ 1269049 h 1269050"/>
              <a:gd name="connsiteX15" fmla="*/ 15922 w 4841621"/>
              <a:gd name="connsiteY15" fmla="*/ 1145302 h 1269050"/>
              <a:gd name="connsiteX16" fmla="*/ 0 w 4841621"/>
              <a:gd name="connsiteY16" fmla="*/ 1066437 h 1269050"/>
              <a:gd name="connsiteX17" fmla="*/ 805 w 4841621"/>
              <a:gd name="connsiteY17" fmla="*/ 1062451 h 1269050"/>
              <a:gd name="connsiteX18" fmla="*/ 0 w 4841621"/>
              <a:gd name="connsiteY18" fmla="*/ 1062451 h 1269050"/>
              <a:gd name="connsiteX19" fmla="*/ 0 w 4841621"/>
              <a:gd name="connsiteY19" fmla="*/ 210029 h 1269050"/>
              <a:gd name="connsiteX20" fmla="*/ 0 w 4841621"/>
              <a:gd name="connsiteY20" fmla="*/ 0 h 1269050"/>
              <a:gd name="connsiteX21" fmla="*/ 3001819 w 4841621"/>
              <a:gd name="connsiteY21" fmla="*/ 0 h 12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1621" h="1269050">
                <a:moveTo>
                  <a:pt x="0" y="1066436"/>
                </a:moveTo>
                <a:lnTo>
                  <a:pt x="0" y="1066437"/>
                </a:lnTo>
                <a:lnTo>
                  <a:pt x="0" y="1066437"/>
                </a:lnTo>
                <a:close/>
                <a:moveTo>
                  <a:pt x="3001819" y="0"/>
                </a:moveTo>
                <a:lnTo>
                  <a:pt x="4639008" y="0"/>
                </a:lnTo>
                <a:cubicBezTo>
                  <a:pt x="4750908" y="0"/>
                  <a:pt x="4841621" y="90713"/>
                  <a:pt x="4841621" y="202613"/>
                </a:cubicBezTo>
                <a:lnTo>
                  <a:pt x="4841620" y="202613"/>
                </a:lnTo>
                <a:lnTo>
                  <a:pt x="4840123" y="210029"/>
                </a:lnTo>
                <a:lnTo>
                  <a:pt x="4841620" y="210029"/>
                </a:lnTo>
                <a:lnTo>
                  <a:pt x="4841620" y="1062451"/>
                </a:lnTo>
                <a:lnTo>
                  <a:pt x="4840817" y="1062451"/>
                </a:lnTo>
                <a:lnTo>
                  <a:pt x="4841621" y="1066437"/>
                </a:lnTo>
                <a:lnTo>
                  <a:pt x="4841620" y="1066437"/>
                </a:lnTo>
                <a:cubicBezTo>
                  <a:pt x="4841620" y="1178337"/>
                  <a:pt x="4750907" y="1269050"/>
                  <a:pt x="4639007" y="1269050"/>
                </a:cubicBezTo>
                <a:lnTo>
                  <a:pt x="202613" y="1269049"/>
                </a:lnTo>
                <a:cubicBezTo>
                  <a:pt x="118688" y="1269049"/>
                  <a:pt x="46681" y="1218023"/>
                  <a:pt x="15922" y="1145302"/>
                </a:cubicBezTo>
                <a:lnTo>
                  <a:pt x="0" y="1066437"/>
                </a:lnTo>
                <a:lnTo>
                  <a:pt x="805" y="1062451"/>
                </a:lnTo>
                <a:lnTo>
                  <a:pt x="0" y="1062451"/>
                </a:lnTo>
                <a:lnTo>
                  <a:pt x="0" y="210029"/>
                </a:lnTo>
                <a:lnTo>
                  <a:pt x="0" y="0"/>
                </a:lnTo>
                <a:lnTo>
                  <a:pt x="3001819" y="0"/>
                </a:lnTo>
                <a:close/>
              </a:path>
            </a:pathLst>
          </a:custGeom>
          <a:solidFill>
            <a:srgbClr val="00323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v16]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Freeform 2">
            <a:extLst>
              <a:ext uri="{FF2B5EF4-FFF2-40B4-BE49-F238E27FC236}">
                <a16:creationId xmlns:a16="http://schemas.microsoft.com/office/drawing/2014/main" id="{74EC31B1-46FA-184B-FE4F-586E1D8018F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40741977"/>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v17">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16B9944-F8FB-8C75-4570-24FBD4DE9410}"/>
              </a:ext>
            </a:extLst>
          </p:cNvPr>
          <p:cNvSpPr>
            <a:spLocks noGrp="1"/>
          </p:cNvSpPr>
          <p:nvPr>
            <p:ph type="pic" sz="quarter" idx="15"/>
          </p:nvPr>
        </p:nvSpPr>
        <p:spPr>
          <a:xfrm>
            <a:off x="254003" y="254588"/>
            <a:ext cx="11680823" cy="6348825"/>
          </a:xfrm>
          <a:custGeom>
            <a:avLst/>
            <a:gdLst>
              <a:gd name="connsiteX0" fmla="*/ 1296098 w 11680823"/>
              <a:gd name="connsiteY0" fmla="*/ 801626 h 6348825"/>
              <a:gd name="connsiteX1" fmla="*/ 1354772 w 11680823"/>
              <a:gd name="connsiteY1" fmla="*/ 859931 h 6348825"/>
              <a:gd name="connsiteX2" fmla="*/ 1296098 w 11680823"/>
              <a:gd name="connsiteY2" fmla="*/ 918236 h 6348825"/>
              <a:gd name="connsiteX3" fmla="*/ 1237425 w 11680823"/>
              <a:gd name="connsiteY3" fmla="*/ 859931 h 6348825"/>
              <a:gd name="connsiteX4" fmla="*/ 1296098 w 11680823"/>
              <a:gd name="connsiteY4" fmla="*/ 801626 h 6348825"/>
              <a:gd name="connsiteX5" fmla="*/ 1585212 w 11680823"/>
              <a:gd name="connsiteY5" fmla="*/ 776323 h 6348825"/>
              <a:gd name="connsiteX6" fmla="*/ 1585212 w 11680823"/>
              <a:gd name="connsiteY6" fmla="*/ 943540 h 6348825"/>
              <a:gd name="connsiteX7" fmla="*/ 1614740 w 11680823"/>
              <a:gd name="connsiteY7" fmla="*/ 943540 h 6348825"/>
              <a:gd name="connsiteX8" fmla="*/ 1614740 w 11680823"/>
              <a:gd name="connsiteY8" fmla="*/ 825226 h 6348825"/>
              <a:gd name="connsiteX9" fmla="*/ 1703957 w 11680823"/>
              <a:gd name="connsiteY9" fmla="*/ 943540 h 6348825"/>
              <a:gd name="connsiteX10" fmla="*/ 1729103 w 11680823"/>
              <a:gd name="connsiteY10" fmla="*/ 943540 h 6348825"/>
              <a:gd name="connsiteX11" fmla="*/ 1729103 w 11680823"/>
              <a:gd name="connsiteY11" fmla="*/ 776323 h 6348825"/>
              <a:gd name="connsiteX12" fmla="*/ 1699639 w 11680823"/>
              <a:gd name="connsiteY12" fmla="*/ 776323 h 6348825"/>
              <a:gd name="connsiteX13" fmla="*/ 1699639 w 11680823"/>
              <a:gd name="connsiteY13" fmla="*/ 891292 h 6348825"/>
              <a:gd name="connsiteX14" fmla="*/ 1613025 w 11680823"/>
              <a:gd name="connsiteY14" fmla="*/ 776323 h 6348825"/>
              <a:gd name="connsiteX15" fmla="*/ 1409697 w 11680823"/>
              <a:gd name="connsiteY15" fmla="*/ 776322 h 6348825"/>
              <a:gd name="connsiteX16" fmla="*/ 1409697 w 11680823"/>
              <a:gd name="connsiteY16" fmla="*/ 874885 h 6348825"/>
              <a:gd name="connsiteX17" fmla="*/ 1481707 w 11680823"/>
              <a:gd name="connsiteY17" fmla="*/ 946441 h 6348825"/>
              <a:gd name="connsiteX18" fmla="*/ 1553716 w 11680823"/>
              <a:gd name="connsiteY18" fmla="*/ 874885 h 6348825"/>
              <a:gd name="connsiteX19" fmla="*/ 1553716 w 11680823"/>
              <a:gd name="connsiteY19" fmla="*/ 776322 h 6348825"/>
              <a:gd name="connsiteX20" fmla="*/ 1524252 w 11680823"/>
              <a:gd name="connsiteY20" fmla="*/ 776322 h 6348825"/>
              <a:gd name="connsiteX21" fmla="*/ 1524252 w 11680823"/>
              <a:gd name="connsiteY21" fmla="*/ 876021 h 6348825"/>
              <a:gd name="connsiteX22" fmla="*/ 1481707 w 11680823"/>
              <a:gd name="connsiteY22" fmla="*/ 918235 h 6348825"/>
              <a:gd name="connsiteX23" fmla="*/ 1439226 w 11680823"/>
              <a:gd name="connsiteY23" fmla="*/ 876021 h 6348825"/>
              <a:gd name="connsiteX24" fmla="*/ 1439226 w 11680823"/>
              <a:gd name="connsiteY24" fmla="*/ 776322 h 6348825"/>
              <a:gd name="connsiteX25" fmla="*/ 1993390 w 11680823"/>
              <a:gd name="connsiteY25" fmla="*/ 776260 h 6348825"/>
              <a:gd name="connsiteX26" fmla="*/ 1993390 w 11680823"/>
              <a:gd name="connsiteY26" fmla="*/ 943540 h 6348825"/>
              <a:gd name="connsiteX27" fmla="*/ 2107944 w 11680823"/>
              <a:gd name="connsiteY27" fmla="*/ 943540 h 6348825"/>
              <a:gd name="connsiteX28" fmla="*/ 2107944 w 11680823"/>
              <a:gd name="connsiteY28" fmla="*/ 916785 h 6348825"/>
              <a:gd name="connsiteX29" fmla="*/ 2022981 w 11680823"/>
              <a:gd name="connsiteY29" fmla="*/ 916785 h 6348825"/>
              <a:gd name="connsiteX30" fmla="*/ 2022981 w 11680823"/>
              <a:gd name="connsiteY30" fmla="*/ 776260 h 6348825"/>
              <a:gd name="connsiteX31" fmla="*/ 1932431 w 11680823"/>
              <a:gd name="connsiteY31" fmla="*/ 776260 h 6348825"/>
              <a:gd name="connsiteX32" fmla="*/ 1932431 w 11680823"/>
              <a:gd name="connsiteY32" fmla="*/ 943540 h 6348825"/>
              <a:gd name="connsiteX33" fmla="*/ 1962022 w 11680823"/>
              <a:gd name="connsiteY33" fmla="*/ 943540 h 6348825"/>
              <a:gd name="connsiteX34" fmla="*/ 1962022 w 11680823"/>
              <a:gd name="connsiteY34" fmla="*/ 776260 h 6348825"/>
              <a:gd name="connsiteX35" fmla="*/ 1296098 w 11680823"/>
              <a:gd name="connsiteY35" fmla="*/ 773420 h 6348825"/>
              <a:gd name="connsiteX36" fmla="*/ 1209040 w 11680823"/>
              <a:gd name="connsiteY36" fmla="*/ 859931 h 6348825"/>
              <a:gd name="connsiteX37" fmla="*/ 1296098 w 11680823"/>
              <a:gd name="connsiteY37" fmla="*/ 946442 h 6348825"/>
              <a:gd name="connsiteX38" fmla="*/ 1383157 w 11680823"/>
              <a:gd name="connsiteY38" fmla="*/ 859931 h 6348825"/>
              <a:gd name="connsiteX39" fmla="*/ 1296098 w 11680823"/>
              <a:gd name="connsiteY39" fmla="*/ 773420 h 6348825"/>
              <a:gd name="connsiteX40" fmla="*/ 1133284 w 11680823"/>
              <a:gd name="connsiteY40" fmla="*/ 773420 h 6348825"/>
              <a:gd name="connsiteX41" fmla="*/ 1046226 w 11680823"/>
              <a:gd name="connsiteY41" fmla="*/ 859931 h 6348825"/>
              <a:gd name="connsiteX42" fmla="*/ 1133284 w 11680823"/>
              <a:gd name="connsiteY42" fmla="*/ 946442 h 6348825"/>
              <a:gd name="connsiteX43" fmla="*/ 1194879 w 11680823"/>
              <a:gd name="connsiteY43" fmla="*/ 921076 h 6348825"/>
              <a:gd name="connsiteX44" fmla="*/ 1174813 w 11680823"/>
              <a:gd name="connsiteY44" fmla="*/ 901136 h 6348825"/>
              <a:gd name="connsiteX45" fmla="*/ 1133284 w 11680823"/>
              <a:gd name="connsiteY45" fmla="*/ 918236 h 6348825"/>
              <a:gd name="connsiteX46" fmla="*/ 1074610 w 11680823"/>
              <a:gd name="connsiteY46" fmla="*/ 859931 h 6348825"/>
              <a:gd name="connsiteX47" fmla="*/ 1133284 w 11680823"/>
              <a:gd name="connsiteY47" fmla="*/ 801626 h 6348825"/>
              <a:gd name="connsiteX48" fmla="*/ 1174750 w 11680823"/>
              <a:gd name="connsiteY48" fmla="*/ 818663 h 6348825"/>
              <a:gd name="connsiteX49" fmla="*/ 1194815 w 11680823"/>
              <a:gd name="connsiteY49" fmla="*/ 798723 h 6348825"/>
              <a:gd name="connsiteX50" fmla="*/ 1133284 w 11680823"/>
              <a:gd name="connsiteY50" fmla="*/ 773420 h 6348825"/>
              <a:gd name="connsiteX51" fmla="*/ 1843403 w 11680823"/>
              <a:gd name="connsiteY51" fmla="*/ 773419 h 6348825"/>
              <a:gd name="connsiteX52" fmla="*/ 1756345 w 11680823"/>
              <a:gd name="connsiteY52" fmla="*/ 859931 h 6348825"/>
              <a:gd name="connsiteX53" fmla="*/ 1843403 w 11680823"/>
              <a:gd name="connsiteY53" fmla="*/ 946442 h 6348825"/>
              <a:gd name="connsiteX54" fmla="*/ 1904999 w 11680823"/>
              <a:gd name="connsiteY54" fmla="*/ 921076 h 6348825"/>
              <a:gd name="connsiteX55" fmla="*/ 1884933 w 11680823"/>
              <a:gd name="connsiteY55" fmla="*/ 901136 h 6348825"/>
              <a:gd name="connsiteX56" fmla="*/ 1843403 w 11680823"/>
              <a:gd name="connsiteY56" fmla="*/ 918236 h 6348825"/>
              <a:gd name="connsiteX57" fmla="*/ 1784730 w 11680823"/>
              <a:gd name="connsiteY57" fmla="*/ 859931 h 6348825"/>
              <a:gd name="connsiteX58" fmla="*/ 1843403 w 11680823"/>
              <a:gd name="connsiteY58" fmla="*/ 801626 h 6348825"/>
              <a:gd name="connsiteX59" fmla="*/ 1884869 w 11680823"/>
              <a:gd name="connsiteY59" fmla="*/ 818663 h 6348825"/>
              <a:gd name="connsiteX60" fmla="*/ 1904935 w 11680823"/>
              <a:gd name="connsiteY60" fmla="*/ 798723 h 6348825"/>
              <a:gd name="connsiteX61" fmla="*/ 1843403 w 11680823"/>
              <a:gd name="connsiteY61" fmla="*/ 773419 h 6348825"/>
              <a:gd name="connsiteX62" fmla="*/ 1614740 w 11680823"/>
              <a:gd name="connsiteY62" fmla="*/ 580710 h 6348825"/>
              <a:gd name="connsiteX63" fmla="*/ 1650617 w 11680823"/>
              <a:gd name="connsiteY63" fmla="*/ 580710 h 6348825"/>
              <a:gd name="connsiteX64" fmla="*/ 1706498 w 11680823"/>
              <a:gd name="connsiteY64" fmla="*/ 637563 h 6348825"/>
              <a:gd name="connsiteX65" fmla="*/ 1650617 w 11680823"/>
              <a:gd name="connsiteY65" fmla="*/ 694417 h 6348825"/>
              <a:gd name="connsiteX66" fmla="*/ 1614740 w 11680823"/>
              <a:gd name="connsiteY66" fmla="*/ 694417 h 6348825"/>
              <a:gd name="connsiteX67" fmla="*/ 1614740 w 11680823"/>
              <a:gd name="connsiteY67" fmla="*/ 580710 h 6348825"/>
              <a:gd name="connsiteX68" fmla="*/ 1325435 w 11680823"/>
              <a:gd name="connsiteY68" fmla="*/ 579260 h 6348825"/>
              <a:gd name="connsiteX69" fmla="*/ 1384108 w 11680823"/>
              <a:gd name="connsiteY69" fmla="*/ 637565 h 6348825"/>
              <a:gd name="connsiteX70" fmla="*/ 1325435 w 11680823"/>
              <a:gd name="connsiteY70" fmla="*/ 695870 h 6348825"/>
              <a:gd name="connsiteX71" fmla="*/ 1266761 w 11680823"/>
              <a:gd name="connsiteY71" fmla="*/ 637565 h 6348825"/>
              <a:gd name="connsiteX72" fmla="*/ 1325435 w 11680823"/>
              <a:gd name="connsiteY72" fmla="*/ 579260 h 6348825"/>
              <a:gd name="connsiteX73" fmla="*/ 1439290 w 11680823"/>
              <a:gd name="connsiteY73" fmla="*/ 553893 h 6348825"/>
              <a:gd name="connsiteX74" fmla="*/ 1439290 w 11680823"/>
              <a:gd name="connsiteY74" fmla="*/ 721173 h 6348825"/>
              <a:gd name="connsiteX75" fmla="*/ 1553780 w 11680823"/>
              <a:gd name="connsiteY75" fmla="*/ 721173 h 6348825"/>
              <a:gd name="connsiteX76" fmla="*/ 1553780 w 11680823"/>
              <a:gd name="connsiteY76" fmla="*/ 694418 h 6348825"/>
              <a:gd name="connsiteX77" fmla="*/ 1468818 w 11680823"/>
              <a:gd name="connsiteY77" fmla="*/ 694418 h 6348825"/>
              <a:gd name="connsiteX78" fmla="*/ 1468818 w 11680823"/>
              <a:gd name="connsiteY78" fmla="*/ 553893 h 6348825"/>
              <a:gd name="connsiteX79" fmla="*/ 1585149 w 11680823"/>
              <a:gd name="connsiteY79" fmla="*/ 553892 h 6348825"/>
              <a:gd name="connsiteX80" fmla="*/ 1585149 w 11680823"/>
              <a:gd name="connsiteY80" fmla="*/ 721172 h 6348825"/>
              <a:gd name="connsiteX81" fmla="*/ 1650617 w 11680823"/>
              <a:gd name="connsiteY81" fmla="*/ 721172 h 6348825"/>
              <a:gd name="connsiteX82" fmla="*/ 1734819 w 11680823"/>
              <a:gd name="connsiteY82" fmla="*/ 637563 h 6348825"/>
              <a:gd name="connsiteX83" fmla="*/ 1650617 w 11680823"/>
              <a:gd name="connsiteY83" fmla="*/ 553892 h 6348825"/>
              <a:gd name="connsiteX84" fmla="*/ 1134616 w 11680823"/>
              <a:gd name="connsiteY84" fmla="*/ 551747 h 6348825"/>
              <a:gd name="connsiteX85" fmla="*/ 1046224 w 11680823"/>
              <a:gd name="connsiteY85" fmla="*/ 637564 h 6348825"/>
              <a:gd name="connsiteX86" fmla="*/ 1135949 w 11680823"/>
              <a:gd name="connsiteY86" fmla="*/ 724706 h 6348825"/>
              <a:gd name="connsiteX87" fmla="*/ 1209673 w 11680823"/>
              <a:gd name="connsiteY87" fmla="*/ 693976 h 6348825"/>
              <a:gd name="connsiteX88" fmla="*/ 1209673 w 11680823"/>
              <a:gd name="connsiteY88" fmla="*/ 628477 h 6348825"/>
              <a:gd name="connsiteX89" fmla="*/ 1209737 w 11680823"/>
              <a:gd name="connsiteY89" fmla="*/ 628477 h 6348825"/>
              <a:gd name="connsiteX90" fmla="*/ 1209673 w 11680823"/>
              <a:gd name="connsiteY90" fmla="*/ 628414 h 6348825"/>
              <a:gd name="connsiteX91" fmla="*/ 1209673 w 11680823"/>
              <a:gd name="connsiteY91" fmla="*/ 628477 h 6348825"/>
              <a:gd name="connsiteX92" fmla="*/ 1138807 w 11680823"/>
              <a:gd name="connsiteY92" fmla="*/ 628477 h 6348825"/>
              <a:gd name="connsiteX93" fmla="*/ 1138807 w 11680823"/>
              <a:gd name="connsiteY93" fmla="*/ 654033 h 6348825"/>
              <a:gd name="connsiteX94" fmla="*/ 1181860 w 11680823"/>
              <a:gd name="connsiteY94" fmla="*/ 654033 h 6348825"/>
              <a:gd name="connsiteX95" fmla="*/ 1181860 w 11680823"/>
              <a:gd name="connsiteY95" fmla="*/ 681797 h 6348825"/>
              <a:gd name="connsiteX96" fmla="*/ 1136013 w 11680823"/>
              <a:gd name="connsiteY96" fmla="*/ 696626 h 6348825"/>
              <a:gd name="connsiteX97" fmla="*/ 1074608 w 11680823"/>
              <a:gd name="connsiteY97" fmla="*/ 637627 h 6348825"/>
              <a:gd name="connsiteX98" fmla="*/ 1134616 w 11680823"/>
              <a:gd name="connsiteY98" fmla="*/ 579953 h 6348825"/>
              <a:gd name="connsiteX99" fmla="*/ 1179447 w 11680823"/>
              <a:gd name="connsiteY99" fmla="*/ 596990 h 6348825"/>
              <a:gd name="connsiteX100" fmla="*/ 1199513 w 11680823"/>
              <a:gd name="connsiteY100" fmla="*/ 577050 h 6348825"/>
              <a:gd name="connsiteX101" fmla="*/ 1134616 w 11680823"/>
              <a:gd name="connsiteY101" fmla="*/ 551747 h 6348825"/>
              <a:gd name="connsiteX102" fmla="*/ 1325435 w 11680823"/>
              <a:gd name="connsiteY102" fmla="*/ 551054 h 6348825"/>
              <a:gd name="connsiteX103" fmla="*/ 1238376 w 11680823"/>
              <a:gd name="connsiteY103" fmla="*/ 637565 h 6348825"/>
              <a:gd name="connsiteX104" fmla="*/ 1325435 w 11680823"/>
              <a:gd name="connsiteY104" fmla="*/ 724076 h 6348825"/>
              <a:gd name="connsiteX105" fmla="*/ 1412493 w 11680823"/>
              <a:gd name="connsiteY105" fmla="*/ 637565 h 6348825"/>
              <a:gd name="connsiteX106" fmla="*/ 1325435 w 11680823"/>
              <a:gd name="connsiteY106" fmla="*/ 551054 h 6348825"/>
              <a:gd name="connsiteX107" fmla="*/ 616078 w 11680823"/>
              <a:gd name="connsiteY107" fmla="*/ 478867 h 6348825"/>
              <a:gd name="connsiteX108" fmla="*/ 775844 w 11680823"/>
              <a:gd name="connsiteY108" fmla="*/ 637628 h 6348825"/>
              <a:gd name="connsiteX109" fmla="*/ 616078 w 11680823"/>
              <a:gd name="connsiteY109" fmla="*/ 796264 h 6348825"/>
              <a:gd name="connsiteX110" fmla="*/ 456439 w 11680823"/>
              <a:gd name="connsiteY110" fmla="*/ 637628 h 6348825"/>
              <a:gd name="connsiteX111" fmla="*/ 616078 w 11680823"/>
              <a:gd name="connsiteY111" fmla="*/ 478867 h 6348825"/>
              <a:gd name="connsiteX112" fmla="*/ 616205 w 11680823"/>
              <a:gd name="connsiteY112" fmla="*/ 450030 h 6348825"/>
              <a:gd name="connsiteX113" fmla="*/ 427420 w 11680823"/>
              <a:gd name="connsiteY113" fmla="*/ 637628 h 6348825"/>
              <a:gd name="connsiteX114" fmla="*/ 616205 w 11680823"/>
              <a:gd name="connsiteY114" fmla="*/ 825038 h 6348825"/>
              <a:gd name="connsiteX115" fmla="*/ 804864 w 11680823"/>
              <a:gd name="connsiteY115" fmla="*/ 637628 h 6348825"/>
              <a:gd name="connsiteX116" fmla="*/ 616205 w 11680823"/>
              <a:gd name="connsiteY116" fmla="*/ 450030 h 6348825"/>
              <a:gd name="connsiteX117" fmla="*/ 616142 w 11680823"/>
              <a:gd name="connsiteY117" fmla="*/ 405166 h 6348825"/>
              <a:gd name="connsiteX118" fmla="*/ 850012 w 11680823"/>
              <a:gd name="connsiteY118" fmla="*/ 637565 h 6348825"/>
              <a:gd name="connsiteX119" fmla="*/ 616142 w 11680823"/>
              <a:gd name="connsiteY119" fmla="*/ 869966 h 6348825"/>
              <a:gd name="connsiteX120" fmla="*/ 616205 w 11680823"/>
              <a:gd name="connsiteY120" fmla="*/ 869903 h 6348825"/>
              <a:gd name="connsiteX121" fmla="*/ 382335 w 11680823"/>
              <a:gd name="connsiteY121" fmla="*/ 637502 h 6348825"/>
              <a:gd name="connsiteX122" fmla="*/ 616142 w 11680823"/>
              <a:gd name="connsiteY122" fmla="*/ 405166 h 6348825"/>
              <a:gd name="connsiteX123" fmla="*/ 616078 w 11680823"/>
              <a:gd name="connsiteY123" fmla="*/ 376392 h 6348825"/>
              <a:gd name="connsiteX124" fmla="*/ 616110 w 11680823"/>
              <a:gd name="connsiteY124" fmla="*/ 376396 h 6348825"/>
              <a:gd name="connsiteX125" fmla="*/ 563171 w 11680823"/>
              <a:gd name="connsiteY125" fmla="*/ 381701 h 6348825"/>
              <a:gd name="connsiteX126" fmla="*/ 353315 w 11680823"/>
              <a:gd name="connsiteY126" fmla="*/ 637565 h 6348825"/>
              <a:gd name="connsiteX127" fmla="*/ 616142 w 11680823"/>
              <a:gd name="connsiteY127" fmla="*/ 898740 h 6348825"/>
              <a:gd name="connsiteX128" fmla="*/ 879032 w 11680823"/>
              <a:gd name="connsiteY128" fmla="*/ 637565 h 6348825"/>
              <a:gd name="connsiteX129" fmla="*/ 669054 w 11680823"/>
              <a:gd name="connsiteY129" fmla="*/ 381701 h 6348825"/>
              <a:gd name="connsiteX130" fmla="*/ 616110 w 11680823"/>
              <a:gd name="connsiteY130" fmla="*/ 376396 h 6348825"/>
              <a:gd name="connsiteX131" fmla="*/ 616142 w 11680823"/>
              <a:gd name="connsiteY131" fmla="*/ 376392 h 6348825"/>
              <a:gd name="connsiteX132" fmla="*/ 1808987 w 11680823"/>
              <a:gd name="connsiteY132" fmla="*/ 358281 h 6348825"/>
              <a:gd name="connsiteX133" fmla="*/ 1844866 w 11680823"/>
              <a:gd name="connsiteY133" fmla="*/ 358281 h 6348825"/>
              <a:gd name="connsiteX134" fmla="*/ 1900746 w 11680823"/>
              <a:gd name="connsiteY134" fmla="*/ 415134 h 6348825"/>
              <a:gd name="connsiteX135" fmla="*/ 1844866 w 11680823"/>
              <a:gd name="connsiteY135" fmla="*/ 471988 h 6348825"/>
              <a:gd name="connsiteX136" fmla="*/ 1808987 w 11680823"/>
              <a:gd name="connsiteY136" fmla="*/ 471988 h 6348825"/>
              <a:gd name="connsiteX137" fmla="*/ 1808987 w 11680823"/>
              <a:gd name="connsiteY137" fmla="*/ 358281 h 6348825"/>
              <a:gd name="connsiteX138" fmla="*/ 1498410 w 11680823"/>
              <a:gd name="connsiteY138" fmla="*/ 358219 h 6348825"/>
              <a:gd name="connsiteX139" fmla="*/ 1551051 w 11680823"/>
              <a:gd name="connsiteY139" fmla="*/ 358219 h 6348825"/>
              <a:gd name="connsiteX140" fmla="*/ 1577595 w 11680823"/>
              <a:gd name="connsiteY140" fmla="*/ 385920 h 6348825"/>
              <a:gd name="connsiteX141" fmla="*/ 1551051 w 11680823"/>
              <a:gd name="connsiteY141" fmla="*/ 413684 h 6348825"/>
              <a:gd name="connsiteX142" fmla="*/ 1498410 w 11680823"/>
              <a:gd name="connsiteY142" fmla="*/ 413684 h 6348825"/>
              <a:gd name="connsiteX143" fmla="*/ 1354709 w 11680823"/>
              <a:gd name="connsiteY143" fmla="*/ 356830 h 6348825"/>
              <a:gd name="connsiteX144" fmla="*/ 1413382 w 11680823"/>
              <a:gd name="connsiteY144" fmla="*/ 415135 h 6348825"/>
              <a:gd name="connsiteX145" fmla="*/ 1354709 w 11680823"/>
              <a:gd name="connsiteY145" fmla="*/ 473440 h 6348825"/>
              <a:gd name="connsiteX146" fmla="*/ 1296035 w 11680823"/>
              <a:gd name="connsiteY146" fmla="*/ 415135 h 6348825"/>
              <a:gd name="connsiteX147" fmla="*/ 1354709 w 11680823"/>
              <a:gd name="connsiteY147" fmla="*/ 356830 h 6348825"/>
              <a:gd name="connsiteX148" fmla="*/ 1468883 w 11680823"/>
              <a:gd name="connsiteY148" fmla="*/ 331527 h 6348825"/>
              <a:gd name="connsiteX149" fmla="*/ 1468883 w 11680823"/>
              <a:gd name="connsiteY149" fmla="*/ 498807 h 6348825"/>
              <a:gd name="connsiteX150" fmla="*/ 1498473 w 11680823"/>
              <a:gd name="connsiteY150" fmla="*/ 498807 h 6348825"/>
              <a:gd name="connsiteX151" fmla="*/ 1498473 w 11680823"/>
              <a:gd name="connsiteY151" fmla="*/ 440502 h 6348825"/>
              <a:gd name="connsiteX152" fmla="*/ 1535494 w 11680823"/>
              <a:gd name="connsiteY152" fmla="*/ 440502 h 6348825"/>
              <a:gd name="connsiteX153" fmla="*/ 1576833 w 11680823"/>
              <a:gd name="connsiteY153" fmla="*/ 498807 h 6348825"/>
              <a:gd name="connsiteX154" fmla="*/ 1611694 w 11680823"/>
              <a:gd name="connsiteY154" fmla="*/ 498807 h 6348825"/>
              <a:gd name="connsiteX155" fmla="*/ 1567117 w 11680823"/>
              <a:gd name="connsiteY155" fmla="*/ 436716 h 6348825"/>
              <a:gd name="connsiteX156" fmla="*/ 1567117 w 11680823"/>
              <a:gd name="connsiteY156" fmla="*/ 436653 h 6348825"/>
              <a:gd name="connsiteX157" fmla="*/ 1605916 w 11680823"/>
              <a:gd name="connsiteY157" fmla="*/ 385983 h 6348825"/>
              <a:gd name="connsiteX158" fmla="*/ 1551114 w 11680823"/>
              <a:gd name="connsiteY158" fmla="*/ 331527 h 6348825"/>
              <a:gd name="connsiteX159" fmla="*/ 1025142 w 11680823"/>
              <a:gd name="connsiteY159" fmla="*/ 331526 h 6348825"/>
              <a:gd name="connsiteX160" fmla="*/ 1079752 w 11680823"/>
              <a:gd name="connsiteY160" fmla="*/ 498743 h 6348825"/>
              <a:gd name="connsiteX161" fmla="*/ 1105279 w 11680823"/>
              <a:gd name="connsiteY161" fmla="*/ 498743 h 6348825"/>
              <a:gd name="connsiteX162" fmla="*/ 1143442 w 11680823"/>
              <a:gd name="connsiteY162" fmla="*/ 383142 h 6348825"/>
              <a:gd name="connsiteX163" fmla="*/ 1181670 w 11680823"/>
              <a:gd name="connsiteY163" fmla="*/ 498743 h 6348825"/>
              <a:gd name="connsiteX164" fmla="*/ 1207133 w 11680823"/>
              <a:gd name="connsiteY164" fmla="*/ 498743 h 6348825"/>
              <a:gd name="connsiteX165" fmla="*/ 1261743 w 11680823"/>
              <a:gd name="connsiteY165" fmla="*/ 331526 h 6348825"/>
              <a:gd name="connsiteX166" fmla="*/ 1231326 w 11680823"/>
              <a:gd name="connsiteY166" fmla="*/ 331526 h 6348825"/>
              <a:gd name="connsiteX167" fmla="*/ 1194370 w 11680823"/>
              <a:gd name="connsiteY167" fmla="*/ 450281 h 6348825"/>
              <a:gd name="connsiteX168" fmla="*/ 1155952 w 11680823"/>
              <a:gd name="connsiteY168" fmla="*/ 331526 h 6348825"/>
              <a:gd name="connsiteX169" fmla="*/ 1130933 w 11680823"/>
              <a:gd name="connsiteY169" fmla="*/ 331526 h 6348825"/>
              <a:gd name="connsiteX170" fmla="*/ 1092515 w 11680823"/>
              <a:gd name="connsiteY170" fmla="*/ 450281 h 6348825"/>
              <a:gd name="connsiteX171" fmla="*/ 1055558 w 11680823"/>
              <a:gd name="connsiteY171" fmla="*/ 331526 h 6348825"/>
              <a:gd name="connsiteX172" fmla="*/ 616142 w 11680823"/>
              <a:gd name="connsiteY172" fmla="*/ 331465 h 6348825"/>
              <a:gd name="connsiteX173" fmla="*/ 924117 w 11680823"/>
              <a:gd name="connsiteY173" fmla="*/ 637502 h 6348825"/>
              <a:gd name="connsiteX174" fmla="*/ 616142 w 11680823"/>
              <a:gd name="connsiteY174" fmla="*/ 943604 h 6348825"/>
              <a:gd name="connsiteX175" fmla="*/ 616078 w 11680823"/>
              <a:gd name="connsiteY175" fmla="*/ 943604 h 6348825"/>
              <a:gd name="connsiteX176" fmla="*/ 308103 w 11680823"/>
              <a:gd name="connsiteY176" fmla="*/ 637502 h 6348825"/>
              <a:gd name="connsiteX177" fmla="*/ 616142 w 11680823"/>
              <a:gd name="connsiteY177" fmla="*/ 331465 h 6348825"/>
              <a:gd name="connsiteX178" fmla="*/ 1638236 w 11680823"/>
              <a:gd name="connsiteY178" fmla="*/ 331463 h 6348825"/>
              <a:gd name="connsiteX179" fmla="*/ 1638236 w 11680823"/>
              <a:gd name="connsiteY179" fmla="*/ 498743 h 6348825"/>
              <a:gd name="connsiteX180" fmla="*/ 1752790 w 11680823"/>
              <a:gd name="connsiteY180" fmla="*/ 498743 h 6348825"/>
              <a:gd name="connsiteX181" fmla="*/ 1752790 w 11680823"/>
              <a:gd name="connsiteY181" fmla="*/ 471988 h 6348825"/>
              <a:gd name="connsiteX182" fmla="*/ 1667827 w 11680823"/>
              <a:gd name="connsiteY182" fmla="*/ 471988 h 6348825"/>
              <a:gd name="connsiteX183" fmla="*/ 1667827 w 11680823"/>
              <a:gd name="connsiteY183" fmla="*/ 331463 h 6348825"/>
              <a:gd name="connsiteX184" fmla="*/ 1779396 w 11680823"/>
              <a:gd name="connsiteY184" fmla="*/ 331463 h 6348825"/>
              <a:gd name="connsiteX185" fmla="*/ 1779396 w 11680823"/>
              <a:gd name="connsiteY185" fmla="*/ 498743 h 6348825"/>
              <a:gd name="connsiteX186" fmla="*/ 1844866 w 11680823"/>
              <a:gd name="connsiteY186" fmla="*/ 498743 h 6348825"/>
              <a:gd name="connsiteX187" fmla="*/ 1929065 w 11680823"/>
              <a:gd name="connsiteY187" fmla="*/ 415134 h 6348825"/>
              <a:gd name="connsiteX188" fmla="*/ 1844866 w 11680823"/>
              <a:gd name="connsiteY188" fmla="*/ 331463 h 6348825"/>
              <a:gd name="connsiteX189" fmla="*/ 1354709 w 11680823"/>
              <a:gd name="connsiteY189" fmla="*/ 328624 h 6348825"/>
              <a:gd name="connsiteX190" fmla="*/ 1267650 w 11680823"/>
              <a:gd name="connsiteY190" fmla="*/ 415135 h 6348825"/>
              <a:gd name="connsiteX191" fmla="*/ 1354709 w 11680823"/>
              <a:gd name="connsiteY191" fmla="*/ 501646 h 6348825"/>
              <a:gd name="connsiteX192" fmla="*/ 1441767 w 11680823"/>
              <a:gd name="connsiteY192" fmla="*/ 415135 h 6348825"/>
              <a:gd name="connsiteX193" fmla="*/ 1354709 w 11680823"/>
              <a:gd name="connsiteY193" fmla="*/ 328624 h 6348825"/>
              <a:gd name="connsiteX194" fmla="*/ 616142 w 11680823"/>
              <a:gd name="connsiteY194" fmla="*/ 302691 h 6348825"/>
              <a:gd name="connsiteX195" fmla="*/ 279147 w 11680823"/>
              <a:gd name="connsiteY195" fmla="*/ 637565 h 6348825"/>
              <a:gd name="connsiteX196" fmla="*/ 616142 w 11680823"/>
              <a:gd name="connsiteY196" fmla="*/ 972378 h 6348825"/>
              <a:gd name="connsiteX197" fmla="*/ 953136 w 11680823"/>
              <a:gd name="connsiteY197" fmla="*/ 637565 h 6348825"/>
              <a:gd name="connsiteX198" fmla="*/ 616142 w 11680823"/>
              <a:gd name="connsiteY198" fmla="*/ 302691 h 6348825"/>
              <a:gd name="connsiteX199" fmla="*/ 0 w 11680823"/>
              <a:gd name="connsiteY199" fmla="*/ 0 h 6348825"/>
              <a:gd name="connsiteX200" fmla="*/ 4639007 w 11680823"/>
              <a:gd name="connsiteY200" fmla="*/ 0 h 6348825"/>
              <a:gd name="connsiteX201" fmla="*/ 5795454 w 11680823"/>
              <a:gd name="connsiteY201" fmla="*/ 0 h 6348825"/>
              <a:gd name="connsiteX202" fmla="*/ 9841020 w 11680823"/>
              <a:gd name="connsiteY202" fmla="*/ 0 h 6348825"/>
              <a:gd name="connsiteX203" fmla="*/ 9841021 w 11680823"/>
              <a:gd name="connsiteY203" fmla="*/ 0 h 6348825"/>
              <a:gd name="connsiteX204" fmla="*/ 11478210 w 11680823"/>
              <a:gd name="connsiteY204" fmla="*/ 0 h 6348825"/>
              <a:gd name="connsiteX205" fmla="*/ 11664901 w 11680823"/>
              <a:gd name="connsiteY205" fmla="*/ 123747 h 6348825"/>
              <a:gd name="connsiteX206" fmla="*/ 11677653 w 11680823"/>
              <a:gd name="connsiteY206" fmla="*/ 186913 h 6348825"/>
              <a:gd name="connsiteX207" fmla="*/ 11680822 w 11680823"/>
              <a:gd name="connsiteY207" fmla="*/ 186913 h 6348825"/>
              <a:gd name="connsiteX208" fmla="*/ 11680822 w 11680823"/>
              <a:gd name="connsiteY208" fmla="*/ 202608 h 6348825"/>
              <a:gd name="connsiteX209" fmla="*/ 11680823 w 11680823"/>
              <a:gd name="connsiteY209" fmla="*/ 202612 h 6348825"/>
              <a:gd name="connsiteX210" fmla="*/ 11680822 w 11680823"/>
              <a:gd name="connsiteY210" fmla="*/ 202612 h 6348825"/>
              <a:gd name="connsiteX211" fmla="*/ 11680822 w 11680823"/>
              <a:gd name="connsiteY211" fmla="*/ 6143973 h 6348825"/>
              <a:gd name="connsiteX212" fmla="*/ 11680371 w 11680823"/>
              <a:gd name="connsiteY212" fmla="*/ 6143973 h 6348825"/>
              <a:gd name="connsiteX213" fmla="*/ 11680823 w 11680823"/>
              <a:gd name="connsiteY213" fmla="*/ 6146212 h 6348825"/>
              <a:gd name="connsiteX214" fmla="*/ 11680822 w 11680823"/>
              <a:gd name="connsiteY214" fmla="*/ 6146212 h 6348825"/>
              <a:gd name="connsiteX215" fmla="*/ 11478209 w 11680823"/>
              <a:gd name="connsiteY215" fmla="*/ 6348825 h 6348825"/>
              <a:gd name="connsiteX216" fmla="*/ 7041815 w 11680823"/>
              <a:gd name="connsiteY216" fmla="*/ 6348824 h 6348825"/>
              <a:gd name="connsiteX217" fmla="*/ 7021717 w 11680823"/>
              <a:gd name="connsiteY217" fmla="*/ 6346798 h 6348825"/>
              <a:gd name="connsiteX218" fmla="*/ 5913243 w 11680823"/>
              <a:gd name="connsiteY218" fmla="*/ 6346798 h 6348825"/>
              <a:gd name="connsiteX219" fmla="*/ 4659117 w 11680823"/>
              <a:gd name="connsiteY219" fmla="*/ 6346798 h 6348825"/>
              <a:gd name="connsiteX220" fmla="*/ 258267 w 11680823"/>
              <a:gd name="connsiteY220" fmla="*/ 6346797 h 6348825"/>
              <a:gd name="connsiteX221" fmla="*/ 5248 w 11680823"/>
              <a:gd name="connsiteY221" fmla="*/ 6185070 h 6348825"/>
              <a:gd name="connsiteX222" fmla="*/ 0 w 11680823"/>
              <a:gd name="connsiteY222" fmla="*/ 6144250 h 6348825"/>
              <a:gd name="connsiteX223" fmla="*/ 288 w 11680823"/>
              <a:gd name="connsiteY223" fmla="*/ 6142010 h 6348825"/>
              <a:gd name="connsiteX224" fmla="*/ 0 w 11680823"/>
              <a:gd name="connsiteY224" fmla="*/ 6142010 h 6348825"/>
              <a:gd name="connsiteX225" fmla="*/ 0 w 11680823"/>
              <a:gd name="connsiteY225" fmla="*/ 6135330 h 6348825"/>
              <a:gd name="connsiteX226" fmla="*/ 0 w 11680823"/>
              <a:gd name="connsiteY226" fmla="*/ 209961 h 634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1680823" h="6348825">
                <a:moveTo>
                  <a:pt x="1296098" y="801626"/>
                </a:moveTo>
                <a:cubicBezTo>
                  <a:pt x="1328483" y="801626"/>
                  <a:pt x="1354772" y="827750"/>
                  <a:pt x="1354772" y="859931"/>
                </a:cubicBezTo>
                <a:cubicBezTo>
                  <a:pt x="1354772" y="892112"/>
                  <a:pt x="1328483" y="918236"/>
                  <a:pt x="1296098" y="918236"/>
                </a:cubicBezTo>
                <a:cubicBezTo>
                  <a:pt x="1263714" y="918236"/>
                  <a:pt x="1237425" y="892112"/>
                  <a:pt x="1237425" y="859931"/>
                </a:cubicBezTo>
                <a:cubicBezTo>
                  <a:pt x="1237425" y="827750"/>
                  <a:pt x="1263714" y="801626"/>
                  <a:pt x="1296098" y="801626"/>
                </a:cubicBezTo>
                <a:close/>
                <a:moveTo>
                  <a:pt x="1585212" y="776323"/>
                </a:moveTo>
                <a:lnTo>
                  <a:pt x="1585212" y="943540"/>
                </a:lnTo>
                <a:lnTo>
                  <a:pt x="1614740" y="943540"/>
                </a:lnTo>
                <a:lnTo>
                  <a:pt x="1614740" y="825226"/>
                </a:lnTo>
                <a:lnTo>
                  <a:pt x="1703957" y="943540"/>
                </a:lnTo>
                <a:lnTo>
                  <a:pt x="1729103" y="943540"/>
                </a:lnTo>
                <a:lnTo>
                  <a:pt x="1729103" y="776323"/>
                </a:lnTo>
                <a:lnTo>
                  <a:pt x="1699639" y="776323"/>
                </a:lnTo>
                <a:lnTo>
                  <a:pt x="1699639" y="891292"/>
                </a:lnTo>
                <a:lnTo>
                  <a:pt x="1613025" y="776323"/>
                </a:lnTo>
                <a:close/>
                <a:moveTo>
                  <a:pt x="1409697" y="776322"/>
                </a:moveTo>
                <a:lnTo>
                  <a:pt x="1409697" y="874885"/>
                </a:lnTo>
                <a:cubicBezTo>
                  <a:pt x="1409697" y="914386"/>
                  <a:pt x="1441956" y="946441"/>
                  <a:pt x="1481707" y="946441"/>
                </a:cubicBezTo>
                <a:cubicBezTo>
                  <a:pt x="1521458" y="946441"/>
                  <a:pt x="1553716" y="914386"/>
                  <a:pt x="1553716" y="874885"/>
                </a:cubicBezTo>
                <a:lnTo>
                  <a:pt x="1553716" y="776322"/>
                </a:lnTo>
                <a:lnTo>
                  <a:pt x="1524252" y="776322"/>
                </a:lnTo>
                <a:lnTo>
                  <a:pt x="1524252" y="876021"/>
                </a:lnTo>
                <a:cubicBezTo>
                  <a:pt x="1524252" y="899368"/>
                  <a:pt x="1505202" y="918235"/>
                  <a:pt x="1481707" y="918235"/>
                </a:cubicBezTo>
                <a:cubicBezTo>
                  <a:pt x="1458212" y="918235"/>
                  <a:pt x="1439226" y="899305"/>
                  <a:pt x="1439226" y="876021"/>
                </a:cubicBezTo>
                <a:lnTo>
                  <a:pt x="1439226" y="776322"/>
                </a:lnTo>
                <a:close/>
                <a:moveTo>
                  <a:pt x="1993390" y="776260"/>
                </a:moveTo>
                <a:lnTo>
                  <a:pt x="1993390" y="943540"/>
                </a:lnTo>
                <a:lnTo>
                  <a:pt x="2107944" y="943540"/>
                </a:lnTo>
                <a:lnTo>
                  <a:pt x="2107944" y="916785"/>
                </a:lnTo>
                <a:lnTo>
                  <a:pt x="2022981" y="916785"/>
                </a:lnTo>
                <a:lnTo>
                  <a:pt x="2022981" y="776260"/>
                </a:lnTo>
                <a:close/>
                <a:moveTo>
                  <a:pt x="1932431" y="776260"/>
                </a:moveTo>
                <a:lnTo>
                  <a:pt x="1932431" y="943540"/>
                </a:lnTo>
                <a:lnTo>
                  <a:pt x="1962022" y="943540"/>
                </a:lnTo>
                <a:lnTo>
                  <a:pt x="1962022" y="776260"/>
                </a:lnTo>
                <a:close/>
                <a:moveTo>
                  <a:pt x="1296098" y="773420"/>
                </a:moveTo>
                <a:cubicBezTo>
                  <a:pt x="1248029" y="773420"/>
                  <a:pt x="1209040" y="812164"/>
                  <a:pt x="1209040" y="859931"/>
                </a:cubicBezTo>
                <a:cubicBezTo>
                  <a:pt x="1209040" y="907698"/>
                  <a:pt x="1248029" y="946442"/>
                  <a:pt x="1296098" y="946442"/>
                </a:cubicBezTo>
                <a:cubicBezTo>
                  <a:pt x="1344168" y="946442"/>
                  <a:pt x="1383157" y="907698"/>
                  <a:pt x="1383157" y="859931"/>
                </a:cubicBezTo>
                <a:cubicBezTo>
                  <a:pt x="1383157" y="812164"/>
                  <a:pt x="1344168" y="773420"/>
                  <a:pt x="1296098" y="773420"/>
                </a:cubicBezTo>
                <a:close/>
                <a:moveTo>
                  <a:pt x="1133284" y="773420"/>
                </a:moveTo>
                <a:cubicBezTo>
                  <a:pt x="1085215" y="773420"/>
                  <a:pt x="1046226" y="812164"/>
                  <a:pt x="1046226" y="859931"/>
                </a:cubicBezTo>
                <a:cubicBezTo>
                  <a:pt x="1046226" y="907698"/>
                  <a:pt x="1085215" y="946442"/>
                  <a:pt x="1133284" y="946442"/>
                </a:cubicBezTo>
                <a:cubicBezTo>
                  <a:pt x="1157351" y="946442"/>
                  <a:pt x="1179131" y="936725"/>
                  <a:pt x="1194879" y="921076"/>
                </a:cubicBezTo>
                <a:lnTo>
                  <a:pt x="1174813" y="901136"/>
                </a:lnTo>
                <a:cubicBezTo>
                  <a:pt x="1164208" y="911674"/>
                  <a:pt x="1149476" y="918236"/>
                  <a:pt x="1133284" y="918236"/>
                </a:cubicBezTo>
                <a:cubicBezTo>
                  <a:pt x="1100900" y="918236"/>
                  <a:pt x="1074610" y="892112"/>
                  <a:pt x="1074610" y="859931"/>
                </a:cubicBezTo>
                <a:cubicBezTo>
                  <a:pt x="1074610" y="827750"/>
                  <a:pt x="1100900" y="801626"/>
                  <a:pt x="1133284" y="801626"/>
                </a:cubicBezTo>
                <a:cubicBezTo>
                  <a:pt x="1149476" y="801626"/>
                  <a:pt x="1164145" y="808125"/>
                  <a:pt x="1174750" y="818663"/>
                </a:cubicBezTo>
                <a:lnTo>
                  <a:pt x="1194815" y="798723"/>
                </a:lnTo>
                <a:cubicBezTo>
                  <a:pt x="1179068" y="783074"/>
                  <a:pt x="1157351" y="773420"/>
                  <a:pt x="1133284" y="773420"/>
                </a:cubicBezTo>
                <a:close/>
                <a:moveTo>
                  <a:pt x="1843403" y="773419"/>
                </a:moveTo>
                <a:cubicBezTo>
                  <a:pt x="1795334" y="773419"/>
                  <a:pt x="1756345" y="812164"/>
                  <a:pt x="1756345" y="859931"/>
                </a:cubicBezTo>
                <a:cubicBezTo>
                  <a:pt x="1756345" y="907698"/>
                  <a:pt x="1795334" y="946442"/>
                  <a:pt x="1843403" y="946442"/>
                </a:cubicBezTo>
                <a:cubicBezTo>
                  <a:pt x="1867470" y="946442"/>
                  <a:pt x="1889250" y="936725"/>
                  <a:pt x="1904999" y="921076"/>
                </a:cubicBezTo>
                <a:lnTo>
                  <a:pt x="1884933" y="901136"/>
                </a:lnTo>
                <a:cubicBezTo>
                  <a:pt x="1874264" y="911674"/>
                  <a:pt x="1859596" y="918236"/>
                  <a:pt x="1843403" y="918236"/>
                </a:cubicBezTo>
                <a:cubicBezTo>
                  <a:pt x="1811019" y="918236"/>
                  <a:pt x="1784730" y="892112"/>
                  <a:pt x="1784730" y="859931"/>
                </a:cubicBezTo>
                <a:cubicBezTo>
                  <a:pt x="1784730" y="827750"/>
                  <a:pt x="1811019" y="801626"/>
                  <a:pt x="1843403" y="801626"/>
                </a:cubicBezTo>
                <a:cubicBezTo>
                  <a:pt x="1859596" y="801626"/>
                  <a:pt x="1874264" y="808124"/>
                  <a:pt x="1884869" y="818663"/>
                </a:cubicBezTo>
                <a:lnTo>
                  <a:pt x="1904935" y="798723"/>
                </a:lnTo>
                <a:cubicBezTo>
                  <a:pt x="1889187" y="783073"/>
                  <a:pt x="1867406" y="773419"/>
                  <a:pt x="1843403" y="773419"/>
                </a:cubicBezTo>
                <a:close/>
                <a:moveTo>
                  <a:pt x="1614740" y="580710"/>
                </a:moveTo>
                <a:lnTo>
                  <a:pt x="1650617" y="580710"/>
                </a:lnTo>
                <a:cubicBezTo>
                  <a:pt x="1682177" y="580710"/>
                  <a:pt x="1706498" y="606202"/>
                  <a:pt x="1706498" y="637563"/>
                </a:cubicBezTo>
                <a:cubicBezTo>
                  <a:pt x="1706498" y="668925"/>
                  <a:pt x="1682241" y="694417"/>
                  <a:pt x="1650617" y="694417"/>
                </a:cubicBezTo>
                <a:lnTo>
                  <a:pt x="1614740" y="694417"/>
                </a:lnTo>
                <a:cubicBezTo>
                  <a:pt x="1614740" y="694417"/>
                  <a:pt x="1614740" y="580710"/>
                  <a:pt x="1614740" y="580710"/>
                </a:cubicBezTo>
                <a:close/>
                <a:moveTo>
                  <a:pt x="1325435" y="579260"/>
                </a:moveTo>
                <a:cubicBezTo>
                  <a:pt x="1357819" y="579260"/>
                  <a:pt x="1384108" y="605384"/>
                  <a:pt x="1384108" y="637565"/>
                </a:cubicBezTo>
                <a:cubicBezTo>
                  <a:pt x="1384108" y="669746"/>
                  <a:pt x="1357819" y="695870"/>
                  <a:pt x="1325435" y="695870"/>
                </a:cubicBezTo>
                <a:cubicBezTo>
                  <a:pt x="1293050" y="695870"/>
                  <a:pt x="1266761" y="669746"/>
                  <a:pt x="1266761" y="637565"/>
                </a:cubicBezTo>
                <a:cubicBezTo>
                  <a:pt x="1266761" y="605384"/>
                  <a:pt x="1293050" y="579260"/>
                  <a:pt x="1325435" y="579260"/>
                </a:cubicBezTo>
                <a:close/>
                <a:moveTo>
                  <a:pt x="1439290" y="553893"/>
                </a:moveTo>
                <a:lnTo>
                  <a:pt x="1439290" y="721173"/>
                </a:lnTo>
                <a:lnTo>
                  <a:pt x="1553780" y="721173"/>
                </a:lnTo>
                <a:lnTo>
                  <a:pt x="1553780" y="694418"/>
                </a:lnTo>
                <a:lnTo>
                  <a:pt x="1468818" y="694418"/>
                </a:lnTo>
                <a:lnTo>
                  <a:pt x="1468818" y="553893"/>
                </a:lnTo>
                <a:close/>
                <a:moveTo>
                  <a:pt x="1585149" y="553892"/>
                </a:moveTo>
                <a:lnTo>
                  <a:pt x="1585149" y="721172"/>
                </a:lnTo>
                <a:lnTo>
                  <a:pt x="1650617" y="721172"/>
                </a:lnTo>
                <a:cubicBezTo>
                  <a:pt x="1697100" y="721172"/>
                  <a:pt x="1734819" y="683753"/>
                  <a:pt x="1734819" y="637563"/>
                </a:cubicBezTo>
                <a:cubicBezTo>
                  <a:pt x="1734819" y="591374"/>
                  <a:pt x="1697100" y="553892"/>
                  <a:pt x="1650617" y="553892"/>
                </a:cubicBezTo>
                <a:close/>
                <a:moveTo>
                  <a:pt x="1134616" y="551747"/>
                </a:moveTo>
                <a:cubicBezTo>
                  <a:pt x="1086546" y="551747"/>
                  <a:pt x="1046224" y="589797"/>
                  <a:pt x="1046224" y="637564"/>
                </a:cubicBezTo>
                <a:cubicBezTo>
                  <a:pt x="1046224" y="685331"/>
                  <a:pt x="1085023" y="724706"/>
                  <a:pt x="1135949" y="724706"/>
                </a:cubicBezTo>
                <a:cubicBezTo>
                  <a:pt x="1165667" y="724706"/>
                  <a:pt x="1192718" y="712780"/>
                  <a:pt x="1209673" y="693976"/>
                </a:cubicBezTo>
                <a:lnTo>
                  <a:pt x="1209673" y="628477"/>
                </a:lnTo>
                <a:lnTo>
                  <a:pt x="1209737" y="628477"/>
                </a:lnTo>
                <a:lnTo>
                  <a:pt x="1209673" y="628414"/>
                </a:lnTo>
                <a:lnTo>
                  <a:pt x="1209673" y="628477"/>
                </a:lnTo>
                <a:lnTo>
                  <a:pt x="1138807" y="628477"/>
                </a:lnTo>
                <a:lnTo>
                  <a:pt x="1138807" y="654033"/>
                </a:lnTo>
                <a:lnTo>
                  <a:pt x="1181860" y="654033"/>
                </a:lnTo>
                <a:lnTo>
                  <a:pt x="1181860" y="681797"/>
                </a:lnTo>
                <a:cubicBezTo>
                  <a:pt x="1172335" y="690568"/>
                  <a:pt x="1156714" y="696626"/>
                  <a:pt x="1136013" y="696626"/>
                </a:cubicBezTo>
                <a:cubicBezTo>
                  <a:pt x="1101723" y="696626"/>
                  <a:pt x="1074608" y="669871"/>
                  <a:pt x="1074608" y="637627"/>
                </a:cubicBezTo>
                <a:cubicBezTo>
                  <a:pt x="1074608" y="605383"/>
                  <a:pt x="1102231" y="579953"/>
                  <a:pt x="1134616" y="579953"/>
                </a:cubicBezTo>
                <a:cubicBezTo>
                  <a:pt x="1150809" y="579953"/>
                  <a:pt x="1168842" y="586452"/>
                  <a:pt x="1179447" y="596990"/>
                </a:cubicBezTo>
                <a:lnTo>
                  <a:pt x="1199513" y="577050"/>
                </a:lnTo>
                <a:cubicBezTo>
                  <a:pt x="1183765" y="561401"/>
                  <a:pt x="1158619" y="551747"/>
                  <a:pt x="1134616" y="551747"/>
                </a:cubicBezTo>
                <a:close/>
                <a:moveTo>
                  <a:pt x="1325435" y="551054"/>
                </a:moveTo>
                <a:cubicBezTo>
                  <a:pt x="1277365" y="551054"/>
                  <a:pt x="1238376" y="589798"/>
                  <a:pt x="1238376" y="637565"/>
                </a:cubicBezTo>
                <a:cubicBezTo>
                  <a:pt x="1238376" y="685332"/>
                  <a:pt x="1277365" y="724076"/>
                  <a:pt x="1325435" y="724076"/>
                </a:cubicBezTo>
                <a:cubicBezTo>
                  <a:pt x="1373504" y="724076"/>
                  <a:pt x="1412493" y="685332"/>
                  <a:pt x="1412493" y="637565"/>
                </a:cubicBezTo>
                <a:cubicBezTo>
                  <a:pt x="1412493" y="589798"/>
                  <a:pt x="1373504" y="551054"/>
                  <a:pt x="1325435" y="551054"/>
                </a:cubicBezTo>
                <a:close/>
                <a:moveTo>
                  <a:pt x="616078" y="478867"/>
                </a:moveTo>
                <a:cubicBezTo>
                  <a:pt x="704279" y="478867"/>
                  <a:pt x="775844" y="549918"/>
                  <a:pt x="775844" y="637628"/>
                </a:cubicBezTo>
                <a:cubicBezTo>
                  <a:pt x="775844" y="725338"/>
                  <a:pt x="704153" y="796264"/>
                  <a:pt x="616078" y="796264"/>
                </a:cubicBezTo>
                <a:cubicBezTo>
                  <a:pt x="527876" y="796264"/>
                  <a:pt x="456439" y="725212"/>
                  <a:pt x="456439" y="637628"/>
                </a:cubicBezTo>
                <a:cubicBezTo>
                  <a:pt x="456439" y="550045"/>
                  <a:pt x="527876" y="478867"/>
                  <a:pt x="616078" y="478867"/>
                </a:cubicBezTo>
                <a:close/>
                <a:moveTo>
                  <a:pt x="616205" y="450030"/>
                </a:moveTo>
                <a:cubicBezTo>
                  <a:pt x="511938" y="450030"/>
                  <a:pt x="427420" y="534080"/>
                  <a:pt x="427420" y="637628"/>
                </a:cubicBezTo>
                <a:cubicBezTo>
                  <a:pt x="427420" y="741176"/>
                  <a:pt x="511875" y="825038"/>
                  <a:pt x="616205" y="825038"/>
                </a:cubicBezTo>
                <a:cubicBezTo>
                  <a:pt x="720536" y="825038"/>
                  <a:pt x="804864" y="741113"/>
                  <a:pt x="804864" y="637628"/>
                </a:cubicBezTo>
                <a:cubicBezTo>
                  <a:pt x="804864" y="534143"/>
                  <a:pt x="720409" y="450030"/>
                  <a:pt x="616205" y="450030"/>
                </a:cubicBezTo>
                <a:close/>
                <a:moveTo>
                  <a:pt x="616142" y="405166"/>
                </a:moveTo>
                <a:cubicBezTo>
                  <a:pt x="745237" y="405166"/>
                  <a:pt x="850012" y="509155"/>
                  <a:pt x="850012" y="637565"/>
                </a:cubicBezTo>
                <a:cubicBezTo>
                  <a:pt x="850012" y="765975"/>
                  <a:pt x="745301" y="869966"/>
                  <a:pt x="616142" y="869966"/>
                </a:cubicBezTo>
                <a:lnTo>
                  <a:pt x="616205" y="869903"/>
                </a:lnTo>
                <a:cubicBezTo>
                  <a:pt x="487110" y="869903"/>
                  <a:pt x="382335" y="765849"/>
                  <a:pt x="382335" y="637502"/>
                </a:cubicBezTo>
                <a:cubicBezTo>
                  <a:pt x="382335" y="509155"/>
                  <a:pt x="487046" y="405166"/>
                  <a:pt x="616142" y="405166"/>
                </a:cubicBezTo>
                <a:close/>
                <a:moveTo>
                  <a:pt x="616078" y="376392"/>
                </a:moveTo>
                <a:lnTo>
                  <a:pt x="616110" y="376396"/>
                </a:lnTo>
                <a:lnTo>
                  <a:pt x="563171" y="381701"/>
                </a:lnTo>
                <a:cubicBezTo>
                  <a:pt x="443403" y="406064"/>
                  <a:pt x="353315" y="511404"/>
                  <a:pt x="353315" y="637565"/>
                </a:cubicBezTo>
                <a:cubicBezTo>
                  <a:pt x="353315" y="781750"/>
                  <a:pt x="470917" y="898740"/>
                  <a:pt x="616142" y="898740"/>
                </a:cubicBezTo>
                <a:cubicBezTo>
                  <a:pt x="761366" y="898740"/>
                  <a:pt x="879032" y="781750"/>
                  <a:pt x="879032" y="637565"/>
                </a:cubicBezTo>
                <a:cubicBezTo>
                  <a:pt x="879032" y="511404"/>
                  <a:pt x="788846" y="406064"/>
                  <a:pt x="669054" y="381701"/>
                </a:cubicBezTo>
                <a:lnTo>
                  <a:pt x="616110" y="376396"/>
                </a:lnTo>
                <a:lnTo>
                  <a:pt x="616142" y="376392"/>
                </a:lnTo>
                <a:close/>
                <a:moveTo>
                  <a:pt x="1808987" y="358281"/>
                </a:moveTo>
                <a:lnTo>
                  <a:pt x="1844866" y="358281"/>
                </a:lnTo>
                <a:cubicBezTo>
                  <a:pt x="1876488" y="358281"/>
                  <a:pt x="1900746" y="383773"/>
                  <a:pt x="1900746" y="415134"/>
                </a:cubicBezTo>
                <a:cubicBezTo>
                  <a:pt x="1900746" y="446496"/>
                  <a:pt x="1876488" y="471988"/>
                  <a:pt x="1844866" y="471988"/>
                </a:cubicBezTo>
                <a:lnTo>
                  <a:pt x="1808987" y="471988"/>
                </a:lnTo>
                <a:cubicBezTo>
                  <a:pt x="1808987" y="471988"/>
                  <a:pt x="1808987" y="358281"/>
                  <a:pt x="1808987" y="358281"/>
                </a:cubicBezTo>
                <a:close/>
                <a:moveTo>
                  <a:pt x="1498410" y="358219"/>
                </a:moveTo>
                <a:lnTo>
                  <a:pt x="1551051" y="358219"/>
                </a:lnTo>
                <a:cubicBezTo>
                  <a:pt x="1565720" y="358219"/>
                  <a:pt x="1577595" y="370649"/>
                  <a:pt x="1577595" y="385920"/>
                </a:cubicBezTo>
                <a:cubicBezTo>
                  <a:pt x="1577595" y="401190"/>
                  <a:pt x="1565720" y="413684"/>
                  <a:pt x="1551051" y="413684"/>
                </a:cubicBezTo>
                <a:lnTo>
                  <a:pt x="1498410" y="413684"/>
                </a:lnTo>
                <a:close/>
                <a:moveTo>
                  <a:pt x="1354709" y="356830"/>
                </a:moveTo>
                <a:cubicBezTo>
                  <a:pt x="1387093" y="356830"/>
                  <a:pt x="1413382" y="382954"/>
                  <a:pt x="1413382" y="415135"/>
                </a:cubicBezTo>
                <a:cubicBezTo>
                  <a:pt x="1413382" y="447316"/>
                  <a:pt x="1387093" y="473440"/>
                  <a:pt x="1354709" y="473440"/>
                </a:cubicBezTo>
                <a:cubicBezTo>
                  <a:pt x="1322324" y="473440"/>
                  <a:pt x="1296035" y="447316"/>
                  <a:pt x="1296035" y="415135"/>
                </a:cubicBezTo>
                <a:cubicBezTo>
                  <a:pt x="1296035" y="382954"/>
                  <a:pt x="1322324" y="356830"/>
                  <a:pt x="1354709" y="356830"/>
                </a:cubicBezTo>
                <a:close/>
                <a:moveTo>
                  <a:pt x="1468883" y="331527"/>
                </a:moveTo>
                <a:lnTo>
                  <a:pt x="1468883" y="498807"/>
                </a:lnTo>
                <a:lnTo>
                  <a:pt x="1498473" y="498807"/>
                </a:lnTo>
                <a:lnTo>
                  <a:pt x="1498473" y="440502"/>
                </a:lnTo>
                <a:lnTo>
                  <a:pt x="1535494" y="440502"/>
                </a:lnTo>
                <a:lnTo>
                  <a:pt x="1576833" y="498807"/>
                </a:lnTo>
                <a:lnTo>
                  <a:pt x="1611694" y="498807"/>
                </a:lnTo>
                <a:lnTo>
                  <a:pt x="1567117" y="436716"/>
                </a:lnTo>
                <a:lnTo>
                  <a:pt x="1567117" y="436653"/>
                </a:lnTo>
                <a:cubicBezTo>
                  <a:pt x="1589660" y="430343"/>
                  <a:pt x="1605916" y="410214"/>
                  <a:pt x="1605916" y="385983"/>
                </a:cubicBezTo>
                <a:cubicBezTo>
                  <a:pt x="1605916" y="355884"/>
                  <a:pt x="1581341" y="331527"/>
                  <a:pt x="1551114" y="331527"/>
                </a:cubicBezTo>
                <a:close/>
                <a:moveTo>
                  <a:pt x="1025142" y="331526"/>
                </a:moveTo>
                <a:lnTo>
                  <a:pt x="1079752" y="498743"/>
                </a:lnTo>
                <a:lnTo>
                  <a:pt x="1105279" y="498743"/>
                </a:lnTo>
                <a:lnTo>
                  <a:pt x="1143442" y="383142"/>
                </a:lnTo>
                <a:lnTo>
                  <a:pt x="1181670" y="498743"/>
                </a:lnTo>
                <a:lnTo>
                  <a:pt x="1207133" y="498743"/>
                </a:lnTo>
                <a:lnTo>
                  <a:pt x="1261743" y="331526"/>
                </a:lnTo>
                <a:lnTo>
                  <a:pt x="1231326" y="331526"/>
                </a:lnTo>
                <a:lnTo>
                  <a:pt x="1194370" y="450281"/>
                </a:lnTo>
                <a:lnTo>
                  <a:pt x="1155952" y="331526"/>
                </a:lnTo>
                <a:lnTo>
                  <a:pt x="1130933" y="331526"/>
                </a:lnTo>
                <a:lnTo>
                  <a:pt x="1092515" y="450281"/>
                </a:lnTo>
                <a:lnTo>
                  <a:pt x="1055558" y="331526"/>
                </a:lnTo>
                <a:close/>
                <a:moveTo>
                  <a:pt x="616142" y="331465"/>
                </a:moveTo>
                <a:cubicBezTo>
                  <a:pt x="786322" y="331465"/>
                  <a:pt x="924117" y="468456"/>
                  <a:pt x="924117" y="637502"/>
                </a:cubicBezTo>
                <a:cubicBezTo>
                  <a:pt x="924117" y="806550"/>
                  <a:pt x="786195" y="943604"/>
                  <a:pt x="616142" y="943604"/>
                </a:cubicBezTo>
                <a:lnTo>
                  <a:pt x="616078" y="943604"/>
                </a:lnTo>
                <a:cubicBezTo>
                  <a:pt x="445962" y="943604"/>
                  <a:pt x="308103" y="806550"/>
                  <a:pt x="308103" y="637502"/>
                </a:cubicBezTo>
                <a:cubicBezTo>
                  <a:pt x="308103" y="468456"/>
                  <a:pt x="445962" y="331465"/>
                  <a:pt x="616142" y="331465"/>
                </a:cubicBezTo>
                <a:close/>
                <a:moveTo>
                  <a:pt x="1638236" y="331463"/>
                </a:moveTo>
                <a:lnTo>
                  <a:pt x="1638236" y="498743"/>
                </a:lnTo>
                <a:lnTo>
                  <a:pt x="1752790" y="498743"/>
                </a:lnTo>
                <a:lnTo>
                  <a:pt x="1752790" y="471988"/>
                </a:lnTo>
                <a:lnTo>
                  <a:pt x="1667827" y="471988"/>
                </a:lnTo>
                <a:lnTo>
                  <a:pt x="1667827" y="331463"/>
                </a:lnTo>
                <a:close/>
                <a:moveTo>
                  <a:pt x="1779396" y="331463"/>
                </a:moveTo>
                <a:lnTo>
                  <a:pt x="1779396" y="498743"/>
                </a:lnTo>
                <a:lnTo>
                  <a:pt x="1844866" y="498743"/>
                </a:lnTo>
                <a:cubicBezTo>
                  <a:pt x="1891348" y="498743"/>
                  <a:pt x="1929065" y="461324"/>
                  <a:pt x="1929065" y="415134"/>
                </a:cubicBezTo>
                <a:cubicBezTo>
                  <a:pt x="1929065" y="368945"/>
                  <a:pt x="1891411" y="331463"/>
                  <a:pt x="1844866" y="331463"/>
                </a:cubicBezTo>
                <a:close/>
                <a:moveTo>
                  <a:pt x="1354709" y="328624"/>
                </a:moveTo>
                <a:cubicBezTo>
                  <a:pt x="1306639" y="328624"/>
                  <a:pt x="1267650" y="367368"/>
                  <a:pt x="1267650" y="415135"/>
                </a:cubicBezTo>
                <a:cubicBezTo>
                  <a:pt x="1267650" y="462902"/>
                  <a:pt x="1306639" y="501646"/>
                  <a:pt x="1354709" y="501646"/>
                </a:cubicBezTo>
                <a:cubicBezTo>
                  <a:pt x="1402778" y="501646"/>
                  <a:pt x="1441767" y="462902"/>
                  <a:pt x="1441767" y="415135"/>
                </a:cubicBezTo>
                <a:cubicBezTo>
                  <a:pt x="1441767" y="367368"/>
                  <a:pt x="1402778" y="328624"/>
                  <a:pt x="1354709" y="328624"/>
                </a:cubicBezTo>
                <a:close/>
                <a:moveTo>
                  <a:pt x="616142" y="302691"/>
                </a:moveTo>
                <a:cubicBezTo>
                  <a:pt x="430023" y="302691"/>
                  <a:pt x="279147" y="452555"/>
                  <a:pt x="279147" y="637565"/>
                </a:cubicBezTo>
                <a:cubicBezTo>
                  <a:pt x="279147" y="822577"/>
                  <a:pt x="430023" y="972378"/>
                  <a:pt x="616142" y="972378"/>
                </a:cubicBezTo>
                <a:cubicBezTo>
                  <a:pt x="802260" y="972378"/>
                  <a:pt x="953136" y="822451"/>
                  <a:pt x="953136" y="637565"/>
                </a:cubicBezTo>
                <a:cubicBezTo>
                  <a:pt x="953136" y="452681"/>
                  <a:pt x="802260" y="302691"/>
                  <a:pt x="616142" y="302691"/>
                </a:cubicBezTo>
                <a:close/>
                <a:moveTo>
                  <a:pt x="0" y="0"/>
                </a:moveTo>
                <a:lnTo>
                  <a:pt x="4639007" y="0"/>
                </a:lnTo>
                <a:lnTo>
                  <a:pt x="5795454" y="0"/>
                </a:lnTo>
                <a:lnTo>
                  <a:pt x="9841020" y="0"/>
                </a:lnTo>
                <a:lnTo>
                  <a:pt x="9841021" y="0"/>
                </a:lnTo>
                <a:lnTo>
                  <a:pt x="11478210" y="0"/>
                </a:lnTo>
                <a:cubicBezTo>
                  <a:pt x="11562135" y="0"/>
                  <a:pt x="11634142" y="51026"/>
                  <a:pt x="11664901" y="123747"/>
                </a:cubicBezTo>
                <a:lnTo>
                  <a:pt x="11677653" y="186913"/>
                </a:lnTo>
                <a:lnTo>
                  <a:pt x="11680822" y="186913"/>
                </a:lnTo>
                <a:lnTo>
                  <a:pt x="11680822" y="202608"/>
                </a:lnTo>
                <a:lnTo>
                  <a:pt x="11680823" y="202612"/>
                </a:lnTo>
                <a:lnTo>
                  <a:pt x="11680822" y="202612"/>
                </a:lnTo>
                <a:lnTo>
                  <a:pt x="11680822" y="6143973"/>
                </a:lnTo>
                <a:lnTo>
                  <a:pt x="11680371" y="6143973"/>
                </a:lnTo>
                <a:lnTo>
                  <a:pt x="11680823" y="6146212"/>
                </a:lnTo>
                <a:lnTo>
                  <a:pt x="11680822" y="6146212"/>
                </a:lnTo>
                <a:cubicBezTo>
                  <a:pt x="11680822" y="6258112"/>
                  <a:pt x="11590109" y="6348825"/>
                  <a:pt x="11478209" y="6348825"/>
                </a:cubicBezTo>
                <a:lnTo>
                  <a:pt x="7041815" y="6348824"/>
                </a:lnTo>
                <a:lnTo>
                  <a:pt x="7021717" y="6346798"/>
                </a:lnTo>
                <a:lnTo>
                  <a:pt x="5913243" y="6346798"/>
                </a:lnTo>
                <a:lnTo>
                  <a:pt x="4659117" y="6346798"/>
                </a:lnTo>
                <a:lnTo>
                  <a:pt x="258267" y="6346797"/>
                </a:lnTo>
                <a:cubicBezTo>
                  <a:pt x="133460" y="6346797"/>
                  <a:pt x="29329" y="6277367"/>
                  <a:pt x="5248" y="6185070"/>
                </a:cubicBezTo>
                <a:lnTo>
                  <a:pt x="0" y="6144250"/>
                </a:lnTo>
                <a:lnTo>
                  <a:pt x="288" y="6142010"/>
                </a:lnTo>
                <a:lnTo>
                  <a:pt x="0" y="6142010"/>
                </a:lnTo>
                <a:lnTo>
                  <a:pt x="0" y="6135330"/>
                </a:lnTo>
                <a:lnTo>
                  <a:pt x="0" y="209961"/>
                </a:lnTo>
                <a:close/>
              </a:path>
            </a:pathLst>
          </a:custGeom>
        </p:spPr>
        <p:txBody>
          <a:bodyPr wrap="square" bIns="1080000" anchor="ctr" anchorCtr="1">
            <a:noAutofit/>
          </a:bodyPr>
          <a:lstStyle>
            <a:lvl1pPr>
              <a:defRPr b="0"/>
            </a:lvl1pPr>
          </a:lstStyle>
          <a:p>
            <a:r>
              <a:rPr lang="en-US"/>
              <a:t>Click icon to add picture</a:t>
            </a:r>
            <a:endParaRPr lang="en-GB"/>
          </a:p>
        </p:txBody>
      </p:sp>
      <p:sp>
        <p:nvSpPr>
          <p:cNvPr id="4" name="Text Placeholder 7">
            <a:extLst>
              <a:ext uri="{FF2B5EF4-FFF2-40B4-BE49-F238E27FC236}">
                <a16:creationId xmlns:a16="http://schemas.microsoft.com/office/drawing/2014/main" id="{A7961A13-2B4B-470D-1364-0EBA91586E46}"/>
              </a:ext>
            </a:extLst>
          </p:cNvPr>
          <p:cNvSpPr>
            <a:spLocks noGrp="1"/>
          </p:cNvSpPr>
          <p:nvPr>
            <p:ph type="body" sz="quarter" idx="14" hasCustomPrompt="1"/>
          </p:nvPr>
        </p:nvSpPr>
        <p:spPr>
          <a:xfrm>
            <a:off x="10459263" y="575326"/>
            <a:ext cx="1199591" cy="368300"/>
          </a:xfrm>
        </p:spPr>
        <p:txBody>
          <a:bodyPr>
            <a:normAutofit/>
          </a:bodyPr>
          <a:lstStyle>
            <a:lvl1pPr algn="r">
              <a:lnSpc>
                <a:spcPct val="100000"/>
              </a:lnSpc>
              <a:spcAft>
                <a:spcPts val="0"/>
              </a:spcAft>
              <a:defRPr sz="1500" b="0">
                <a:solidFill>
                  <a:schemeClr val="tx2"/>
                </a:solidFill>
                <a:latin typeface="+mj-lt"/>
              </a:defRPr>
            </a:lvl1pPr>
            <a:lvl2pPr algn="r">
              <a:spcAft>
                <a:spcPts val="0"/>
              </a:spcAft>
              <a:defRPr sz="1500">
                <a:latin typeface="+mj-lt"/>
              </a:defRPr>
            </a:lvl2pPr>
            <a:lvl3pPr marL="0" indent="0" algn="r">
              <a:spcAft>
                <a:spcPts val="0"/>
              </a:spcAft>
              <a:buNone/>
              <a:defRPr sz="1500">
                <a:latin typeface="+mj-lt"/>
              </a:defRPr>
            </a:lvl3pPr>
            <a:lvl4pPr marL="0" indent="0" algn="r">
              <a:spcAft>
                <a:spcPts val="0"/>
              </a:spcAft>
              <a:buNone/>
              <a:defRPr sz="1500">
                <a:latin typeface="+mj-lt"/>
              </a:defRPr>
            </a:lvl4pPr>
            <a:lvl5pPr algn="r">
              <a:spcAft>
                <a:spcPts val="0"/>
              </a:spcAft>
              <a:defRPr sz="1500">
                <a:latin typeface="+mj-lt"/>
              </a:defRPr>
            </a:lvl5pPr>
          </a:lstStyle>
          <a:p>
            <a:pPr lvl="0"/>
            <a:r>
              <a:rPr lang="en-GB"/>
              <a:t>&lt;Website&gt;</a:t>
            </a:r>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v17]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Tree>
    <p:extLst>
      <p:ext uri="{BB962C8B-B14F-4D97-AF65-F5344CB8AC3E}">
        <p14:creationId xmlns:p14="http://schemas.microsoft.com/office/powerpoint/2010/main" val="1178622151"/>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v18">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16B9944-F8FB-8C75-4570-24FBD4DE9410}"/>
              </a:ext>
            </a:extLst>
          </p:cNvPr>
          <p:cNvSpPr>
            <a:spLocks noGrp="1"/>
          </p:cNvSpPr>
          <p:nvPr>
            <p:ph type="pic" sz="quarter" idx="15"/>
          </p:nvPr>
        </p:nvSpPr>
        <p:spPr>
          <a:xfrm>
            <a:off x="254003" y="254588"/>
            <a:ext cx="11680823" cy="6348825"/>
          </a:xfrm>
          <a:custGeom>
            <a:avLst/>
            <a:gdLst>
              <a:gd name="connsiteX0" fmla="*/ 1296098 w 11680823"/>
              <a:gd name="connsiteY0" fmla="*/ 801626 h 6348825"/>
              <a:gd name="connsiteX1" fmla="*/ 1354772 w 11680823"/>
              <a:gd name="connsiteY1" fmla="*/ 859931 h 6348825"/>
              <a:gd name="connsiteX2" fmla="*/ 1296098 w 11680823"/>
              <a:gd name="connsiteY2" fmla="*/ 918236 h 6348825"/>
              <a:gd name="connsiteX3" fmla="*/ 1237425 w 11680823"/>
              <a:gd name="connsiteY3" fmla="*/ 859931 h 6348825"/>
              <a:gd name="connsiteX4" fmla="*/ 1296098 w 11680823"/>
              <a:gd name="connsiteY4" fmla="*/ 801626 h 6348825"/>
              <a:gd name="connsiteX5" fmla="*/ 1585212 w 11680823"/>
              <a:gd name="connsiteY5" fmla="*/ 776323 h 6348825"/>
              <a:gd name="connsiteX6" fmla="*/ 1585212 w 11680823"/>
              <a:gd name="connsiteY6" fmla="*/ 943540 h 6348825"/>
              <a:gd name="connsiteX7" fmla="*/ 1614740 w 11680823"/>
              <a:gd name="connsiteY7" fmla="*/ 943540 h 6348825"/>
              <a:gd name="connsiteX8" fmla="*/ 1614740 w 11680823"/>
              <a:gd name="connsiteY8" fmla="*/ 825226 h 6348825"/>
              <a:gd name="connsiteX9" fmla="*/ 1703957 w 11680823"/>
              <a:gd name="connsiteY9" fmla="*/ 943540 h 6348825"/>
              <a:gd name="connsiteX10" fmla="*/ 1729103 w 11680823"/>
              <a:gd name="connsiteY10" fmla="*/ 943540 h 6348825"/>
              <a:gd name="connsiteX11" fmla="*/ 1729103 w 11680823"/>
              <a:gd name="connsiteY11" fmla="*/ 776323 h 6348825"/>
              <a:gd name="connsiteX12" fmla="*/ 1699639 w 11680823"/>
              <a:gd name="connsiteY12" fmla="*/ 776323 h 6348825"/>
              <a:gd name="connsiteX13" fmla="*/ 1699639 w 11680823"/>
              <a:gd name="connsiteY13" fmla="*/ 891292 h 6348825"/>
              <a:gd name="connsiteX14" fmla="*/ 1613025 w 11680823"/>
              <a:gd name="connsiteY14" fmla="*/ 776323 h 6348825"/>
              <a:gd name="connsiteX15" fmla="*/ 1409697 w 11680823"/>
              <a:gd name="connsiteY15" fmla="*/ 776322 h 6348825"/>
              <a:gd name="connsiteX16" fmla="*/ 1409697 w 11680823"/>
              <a:gd name="connsiteY16" fmla="*/ 874885 h 6348825"/>
              <a:gd name="connsiteX17" fmla="*/ 1481707 w 11680823"/>
              <a:gd name="connsiteY17" fmla="*/ 946441 h 6348825"/>
              <a:gd name="connsiteX18" fmla="*/ 1553716 w 11680823"/>
              <a:gd name="connsiteY18" fmla="*/ 874885 h 6348825"/>
              <a:gd name="connsiteX19" fmla="*/ 1553716 w 11680823"/>
              <a:gd name="connsiteY19" fmla="*/ 776322 h 6348825"/>
              <a:gd name="connsiteX20" fmla="*/ 1524252 w 11680823"/>
              <a:gd name="connsiteY20" fmla="*/ 776322 h 6348825"/>
              <a:gd name="connsiteX21" fmla="*/ 1524252 w 11680823"/>
              <a:gd name="connsiteY21" fmla="*/ 876021 h 6348825"/>
              <a:gd name="connsiteX22" fmla="*/ 1481707 w 11680823"/>
              <a:gd name="connsiteY22" fmla="*/ 918235 h 6348825"/>
              <a:gd name="connsiteX23" fmla="*/ 1439226 w 11680823"/>
              <a:gd name="connsiteY23" fmla="*/ 876021 h 6348825"/>
              <a:gd name="connsiteX24" fmla="*/ 1439226 w 11680823"/>
              <a:gd name="connsiteY24" fmla="*/ 776322 h 6348825"/>
              <a:gd name="connsiteX25" fmla="*/ 1993390 w 11680823"/>
              <a:gd name="connsiteY25" fmla="*/ 776260 h 6348825"/>
              <a:gd name="connsiteX26" fmla="*/ 1993390 w 11680823"/>
              <a:gd name="connsiteY26" fmla="*/ 943540 h 6348825"/>
              <a:gd name="connsiteX27" fmla="*/ 2107944 w 11680823"/>
              <a:gd name="connsiteY27" fmla="*/ 943540 h 6348825"/>
              <a:gd name="connsiteX28" fmla="*/ 2107944 w 11680823"/>
              <a:gd name="connsiteY28" fmla="*/ 916785 h 6348825"/>
              <a:gd name="connsiteX29" fmla="*/ 2022981 w 11680823"/>
              <a:gd name="connsiteY29" fmla="*/ 916785 h 6348825"/>
              <a:gd name="connsiteX30" fmla="*/ 2022981 w 11680823"/>
              <a:gd name="connsiteY30" fmla="*/ 776260 h 6348825"/>
              <a:gd name="connsiteX31" fmla="*/ 1932431 w 11680823"/>
              <a:gd name="connsiteY31" fmla="*/ 776260 h 6348825"/>
              <a:gd name="connsiteX32" fmla="*/ 1932431 w 11680823"/>
              <a:gd name="connsiteY32" fmla="*/ 943540 h 6348825"/>
              <a:gd name="connsiteX33" fmla="*/ 1962022 w 11680823"/>
              <a:gd name="connsiteY33" fmla="*/ 943540 h 6348825"/>
              <a:gd name="connsiteX34" fmla="*/ 1962022 w 11680823"/>
              <a:gd name="connsiteY34" fmla="*/ 776260 h 6348825"/>
              <a:gd name="connsiteX35" fmla="*/ 1296098 w 11680823"/>
              <a:gd name="connsiteY35" fmla="*/ 773420 h 6348825"/>
              <a:gd name="connsiteX36" fmla="*/ 1209040 w 11680823"/>
              <a:gd name="connsiteY36" fmla="*/ 859931 h 6348825"/>
              <a:gd name="connsiteX37" fmla="*/ 1296098 w 11680823"/>
              <a:gd name="connsiteY37" fmla="*/ 946442 h 6348825"/>
              <a:gd name="connsiteX38" fmla="*/ 1383157 w 11680823"/>
              <a:gd name="connsiteY38" fmla="*/ 859931 h 6348825"/>
              <a:gd name="connsiteX39" fmla="*/ 1296098 w 11680823"/>
              <a:gd name="connsiteY39" fmla="*/ 773420 h 6348825"/>
              <a:gd name="connsiteX40" fmla="*/ 1133284 w 11680823"/>
              <a:gd name="connsiteY40" fmla="*/ 773420 h 6348825"/>
              <a:gd name="connsiteX41" fmla="*/ 1046226 w 11680823"/>
              <a:gd name="connsiteY41" fmla="*/ 859931 h 6348825"/>
              <a:gd name="connsiteX42" fmla="*/ 1133284 w 11680823"/>
              <a:gd name="connsiteY42" fmla="*/ 946442 h 6348825"/>
              <a:gd name="connsiteX43" fmla="*/ 1194879 w 11680823"/>
              <a:gd name="connsiteY43" fmla="*/ 921076 h 6348825"/>
              <a:gd name="connsiteX44" fmla="*/ 1174813 w 11680823"/>
              <a:gd name="connsiteY44" fmla="*/ 901136 h 6348825"/>
              <a:gd name="connsiteX45" fmla="*/ 1133284 w 11680823"/>
              <a:gd name="connsiteY45" fmla="*/ 918236 h 6348825"/>
              <a:gd name="connsiteX46" fmla="*/ 1074610 w 11680823"/>
              <a:gd name="connsiteY46" fmla="*/ 859931 h 6348825"/>
              <a:gd name="connsiteX47" fmla="*/ 1133284 w 11680823"/>
              <a:gd name="connsiteY47" fmla="*/ 801626 h 6348825"/>
              <a:gd name="connsiteX48" fmla="*/ 1174750 w 11680823"/>
              <a:gd name="connsiteY48" fmla="*/ 818663 h 6348825"/>
              <a:gd name="connsiteX49" fmla="*/ 1194815 w 11680823"/>
              <a:gd name="connsiteY49" fmla="*/ 798723 h 6348825"/>
              <a:gd name="connsiteX50" fmla="*/ 1133284 w 11680823"/>
              <a:gd name="connsiteY50" fmla="*/ 773420 h 6348825"/>
              <a:gd name="connsiteX51" fmla="*/ 1843403 w 11680823"/>
              <a:gd name="connsiteY51" fmla="*/ 773419 h 6348825"/>
              <a:gd name="connsiteX52" fmla="*/ 1756345 w 11680823"/>
              <a:gd name="connsiteY52" fmla="*/ 859931 h 6348825"/>
              <a:gd name="connsiteX53" fmla="*/ 1843403 w 11680823"/>
              <a:gd name="connsiteY53" fmla="*/ 946442 h 6348825"/>
              <a:gd name="connsiteX54" fmla="*/ 1904999 w 11680823"/>
              <a:gd name="connsiteY54" fmla="*/ 921076 h 6348825"/>
              <a:gd name="connsiteX55" fmla="*/ 1884933 w 11680823"/>
              <a:gd name="connsiteY55" fmla="*/ 901136 h 6348825"/>
              <a:gd name="connsiteX56" fmla="*/ 1843403 w 11680823"/>
              <a:gd name="connsiteY56" fmla="*/ 918236 h 6348825"/>
              <a:gd name="connsiteX57" fmla="*/ 1784730 w 11680823"/>
              <a:gd name="connsiteY57" fmla="*/ 859931 h 6348825"/>
              <a:gd name="connsiteX58" fmla="*/ 1843403 w 11680823"/>
              <a:gd name="connsiteY58" fmla="*/ 801626 h 6348825"/>
              <a:gd name="connsiteX59" fmla="*/ 1884869 w 11680823"/>
              <a:gd name="connsiteY59" fmla="*/ 818663 h 6348825"/>
              <a:gd name="connsiteX60" fmla="*/ 1904935 w 11680823"/>
              <a:gd name="connsiteY60" fmla="*/ 798723 h 6348825"/>
              <a:gd name="connsiteX61" fmla="*/ 1843403 w 11680823"/>
              <a:gd name="connsiteY61" fmla="*/ 773419 h 6348825"/>
              <a:gd name="connsiteX62" fmla="*/ 1614740 w 11680823"/>
              <a:gd name="connsiteY62" fmla="*/ 580710 h 6348825"/>
              <a:gd name="connsiteX63" fmla="*/ 1650617 w 11680823"/>
              <a:gd name="connsiteY63" fmla="*/ 580710 h 6348825"/>
              <a:gd name="connsiteX64" fmla="*/ 1706498 w 11680823"/>
              <a:gd name="connsiteY64" fmla="*/ 637563 h 6348825"/>
              <a:gd name="connsiteX65" fmla="*/ 1650617 w 11680823"/>
              <a:gd name="connsiteY65" fmla="*/ 694417 h 6348825"/>
              <a:gd name="connsiteX66" fmla="*/ 1614740 w 11680823"/>
              <a:gd name="connsiteY66" fmla="*/ 694417 h 6348825"/>
              <a:gd name="connsiteX67" fmla="*/ 1614740 w 11680823"/>
              <a:gd name="connsiteY67" fmla="*/ 580710 h 6348825"/>
              <a:gd name="connsiteX68" fmla="*/ 1325435 w 11680823"/>
              <a:gd name="connsiteY68" fmla="*/ 579260 h 6348825"/>
              <a:gd name="connsiteX69" fmla="*/ 1384108 w 11680823"/>
              <a:gd name="connsiteY69" fmla="*/ 637565 h 6348825"/>
              <a:gd name="connsiteX70" fmla="*/ 1325435 w 11680823"/>
              <a:gd name="connsiteY70" fmla="*/ 695870 h 6348825"/>
              <a:gd name="connsiteX71" fmla="*/ 1266761 w 11680823"/>
              <a:gd name="connsiteY71" fmla="*/ 637565 h 6348825"/>
              <a:gd name="connsiteX72" fmla="*/ 1325435 w 11680823"/>
              <a:gd name="connsiteY72" fmla="*/ 579260 h 6348825"/>
              <a:gd name="connsiteX73" fmla="*/ 1439290 w 11680823"/>
              <a:gd name="connsiteY73" fmla="*/ 553893 h 6348825"/>
              <a:gd name="connsiteX74" fmla="*/ 1439290 w 11680823"/>
              <a:gd name="connsiteY74" fmla="*/ 721173 h 6348825"/>
              <a:gd name="connsiteX75" fmla="*/ 1553780 w 11680823"/>
              <a:gd name="connsiteY75" fmla="*/ 721173 h 6348825"/>
              <a:gd name="connsiteX76" fmla="*/ 1553780 w 11680823"/>
              <a:gd name="connsiteY76" fmla="*/ 694418 h 6348825"/>
              <a:gd name="connsiteX77" fmla="*/ 1468818 w 11680823"/>
              <a:gd name="connsiteY77" fmla="*/ 694418 h 6348825"/>
              <a:gd name="connsiteX78" fmla="*/ 1468818 w 11680823"/>
              <a:gd name="connsiteY78" fmla="*/ 553893 h 6348825"/>
              <a:gd name="connsiteX79" fmla="*/ 1585149 w 11680823"/>
              <a:gd name="connsiteY79" fmla="*/ 553892 h 6348825"/>
              <a:gd name="connsiteX80" fmla="*/ 1585149 w 11680823"/>
              <a:gd name="connsiteY80" fmla="*/ 721172 h 6348825"/>
              <a:gd name="connsiteX81" fmla="*/ 1650617 w 11680823"/>
              <a:gd name="connsiteY81" fmla="*/ 721172 h 6348825"/>
              <a:gd name="connsiteX82" fmla="*/ 1734819 w 11680823"/>
              <a:gd name="connsiteY82" fmla="*/ 637563 h 6348825"/>
              <a:gd name="connsiteX83" fmla="*/ 1650617 w 11680823"/>
              <a:gd name="connsiteY83" fmla="*/ 553892 h 6348825"/>
              <a:gd name="connsiteX84" fmla="*/ 1134616 w 11680823"/>
              <a:gd name="connsiteY84" fmla="*/ 551747 h 6348825"/>
              <a:gd name="connsiteX85" fmla="*/ 1046224 w 11680823"/>
              <a:gd name="connsiteY85" fmla="*/ 637564 h 6348825"/>
              <a:gd name="connsiteX86" fmla="*/ 1135949 w 11680823"/>
              <a:gd name="connsiteY86" fmla="*/ 724706 h 6348825"/>
              <a:gd name="connsiteX87" fmla="*/ 1209673 w 11680823"/>
              <a:gd name="connsiteY87" fmla="*/ 693976 h 6348825"/>
              <a:gd name="connsiteX88" fmla="*/ 1209673 w 11680823"/>
              <a:gd name="connsiteY88" fmla="*/ 628477 h 6348825"/>
              <a:gd name="connsiteX89" fmla="*/ 1209737 w 11680823"/>
              <a:gd name="connsiteY89" fmla="*/ 628477 h 6348825"/>
              <a:gd name="connsiteX90" fmla="*/ 1209673 w 11680823"/>
              <a:gd name="connsiteY90" fmla="*/ 628414 h 6348825"/>
              <a:gd name="connsiteX91" fmla="*/ 1209673 w 11680823"/>
              <a:gd name="connsiteY91" fmla="*/ 628477 h 6348825"/>
              <a:gd name="connsiteX92" fmla="*/ 1138807 w 11680823"/>
              <a:gd name="connsiteY92" fmla="*/ 628477 h 6348825"/>
              <a:gd name="connsiteX93" fmla="*/ 1138807 w 11680823"/>
              <a:gd name="connsiteY93" fmla="*/ 654033 h 6348825"/>
              <a:gd name="connsiteX94" fmla="*/ 1181860 w 11680823"/>
              <a:gd name="connsiteY94" fmla="*/ 654033 h 6348825"/>
              <a:gd name="connsiteX95" fmla="*/ 1181860 w 11680823"/>
              <a:gd name="connsiteY95" fmla="*/ 681797 h 6348825"/>
              <a:gd name="connsiteX96" fmla="*/ 1136013 w 11680823"/>
              <a:gd name="connsiteY96" fmla="*/ 696626 h 6348825"/>
              <a:gd name="connsiteX97" fmla="*/ 1074608 w 11680823"/>
              <a:gd name="connsiteY97" fmla="*/ 637627 h 6348825"/>
              <a:gd name="connsiteX98" fmla="*/ 1134616 w 11680823"/>
              <a:gd name="connsiteY98" fmla="*/ 579953 h 6348825"/>
              <a:gd name="connsiteX99" fmla="*/ 1179447 w 11680823"/>
              <a:gd name="connsiteY99" fmla="*/ 596990 h 6348825"/>
              <a:gd name="connsiteX100" fmla="*/ 1199513 w 11680823"/>
              <a:gd name="connsiteY100" fmla="*/ 577050 h 6348825"/>
              <a:gd name="connsiteX101" fmla="*/ 1134616 w 11680823"/>
              <a:gd name="connsiteY101" fmla="*/ 551747 h 6348825"/>
              <a:gd name="connsiteX102" fmla="*/ 1325435 w 11680823"/>
              <a:gd name="connsiteY102" fmla="*/ 551054 h 6348825"/>
              <a:gd name="connsiteX103" fmla="*/ 1238376 w 11680823"/>
              <a:gd name="connsiteY103" fmla="*/ 637565 h 6348825"/>
              <a:gd name="connsiteX104" fmla="*/ 1325435 w 11680823"/>
              <a:gd name="connsiteY104" fmla="*/ 724076 h 6348825"/>
              <a:gd name="connsiteX105" fmla="*/ 1412493 w 11680823"/>
              <a:gd name="connsiteY105" fmla="*/ 637565 h 6348825"/>
              <a:gd name="connsiteX106" fmla="*/ 1325435 w 11680823"/>
              <a:gd name="connsiteY106" fmla="*/ 551054 h 6348825"/>
              <a:gd name="connsiteX107" fmla="*/ 616078 w 11680823"/>
              <a:gd name="connsiteY107" fmla="*/ 478867 h 6348825"/>
              <a:gd name="connsiteX108" fmla="*/ 775844 w 11680823"/>
              <a:gd name="connsiteY108" fmla="*/ 637628 h 6348825"/>
              <a:gd name="connsiteX109" fmla="*/ 616078 w 11680823"/>
              <a:gd name="connsiteY109" fmla="*/ 796264 h 6348825"/>
              <a:gd name="connsiteX110" fmla="*/ 456439 w 11680823"/>
              <a:gd name="connsiteY110" fmla="*/ 637628 h 6348825"/>
              <a:gd name="connsiteX111" fmla="*/ 616078 w 11680823"/>
              <a:gd name="connsiteY111" fmla="*/ 478867 h 6348825"/>
              <a:gd name="connsiteX112" fmla="*/ 616205 w 11680823"/>
              <a:gd name="connsiteY112" fmla="*/ 450030 h 6348825"/>
              <a:gd name="connsiteX113" fmla="*/ 427420 w 11680823"/>
              <a:gd name="connsiteY113" fmla="*/ 637628 h 6348825"/>
              <a:gd name="connsiteX114" fmla="*/ 616205 w 11680823"/>
              <a:gd name="connsiteY114" fmla="*/ 825038 h 6348825"/>
              <a:gd name="connsiteX115" fmla="*/ 804864 w 11680823"/>
              <a:gd name="connsiteY115" fmla="*/ 637628 h 6348825"/>
              <a:gd name="connsiteX116" fmla="*/ 616205 w 11680823"/>
              <a:gd name="connsiteY116" fmla="*/ 450030 h 6348825"/>
              <a:gd name="connsiteX117" fmla="*/ 616142 w 11680823"/>
              <a:gd name="connsiteY117" fmla="*/ 405166 h 6348825"/>
              <a:gd name="connsiteX118" fmla="*/ 850012 w 11680823"/>
              <a:gd name="connsiteY118" fmla="*/ 637565 h 6348825"/>
              <a:gd name="connsiteX119" fmla="*/ 616142 w 11680823"/>
              <a:gd name="connsiteY119" fmla="*/ 869966 h 6348825"/>
              <a:gd name="connsiteX120" fmla="*/ 616205 w 11680823"/>
              <a:gd name="connsiteY120" fmla="*/ 869903 h 6348825"/>
              <a:gd name="connsiteX121" fmla="*/ 382335 w 11680823"/>
              <a:gd name="connsiteY121" fmla="*/ 637502 h 6348825"/>
              <a:gd name="connsiteX122" fmla="*/ 616142 w 11680823"/>
              <a:gd name="connsiteY122" fmla="*/ 405166 h 6348825"/>
              <a:gd name="connsiteX123" fmla="*/ 616078 w 11680823"/>
              <a:gd name="connsiteY123" fmla="*/ 376392 h 6348825"/>
              <a:gd name="connsiteX124" fmla="*/ 616110 w 11680823"/>
              <a:gd name="connsiteY124" fmla="*/ 376396 h 6348825"/>
              <a:gd name="connsiteX125" fmla="*/ 563171 w 11680823"/>
              <a:gd name="connsiteY125" fmla="*/ 381701 h 6348825"/>
              <a:gd name="connsiteX126" fmla="*/ 353315 w 11680823"/>
              <a:gd name="connsiteY126" fmla="*/ 637565 h 6348825"/>
              <a:gd name="connsiteX127" fmla="*/ 616142 w 11680823"/>
              <a:gd name="connsiteY127" fmla="*/ 898740 h 6348825"/>
              <a:gd name="connsiteX128" fmla="*/ 879032 w 11680823"/>
              <a:gd name="connsiteY128" fmla="*/ 637565 h 6348825"/>
              <a:gd name="connsiteX129" fmla="*/ 669054 w 11680823"/>
              <a:gd name="connsiteY129" fmla="*/ 381701 h 6348825"/>
              <a:gd name="connsiteX130" fmla="*/ 616110 w 11680823"/>
              <a:gd name="connsiteY130" fmla="*/ 376396 h 6348825"/>
              <a:gd name="connsiteX131" fmla="*/ 616142 w 11680823"/>
              <a:gd name="connsiteY131" fmla="*/ 376392 h 6348825"/>
              <a:gd name="connsiteX132" fmla="*/ 1808987 w 11680823"/>
              <a:gd name="connsiteY132" fmla="*/ 358281 h 6348825"/>
              <a:gd name="connsiteX133" fmla="*/ 1844866 w 11680823"/>
              <a:gd name="connsiteY133" fmla="*/ 358281 h 6348825"/>
              <a:gd name="connsiteX134" fmla="*/ 1900746 w 11680823"/>
              <a:gd name="connsiteY134" fmla="*/ 415134 h 6348825"/>
              <a:gd name="connsiteX135" fmla="*/ 1844866 w 11680823"/>
              <a:gd name="connsiteY135" fmla="*/ 471988 h 6348825"/>
              <a:gd name="connsiteX136" fmla="*/ 1808987 w 11680823"/>
              <a:gd name="connsiteY136" fmla="*/ 471988 h 6348825"/>
              <a:gd name="connsiteX137" fmla="*/ 1808987 w 11680823"/>
              <a:gd name="connsiteY137" fmla="*/ 358281 h 6348825"/>
              <a:gd name="connsiteX138" fmla="*/ 1498410 w 11680823"/>
              <a:gd name="connsiteY138" fmla="*/ 358219 h 6348825"/>
              <a:gd name="connsiteX139" fmla="*/ 1551051 w 11680823"/>
              <a:gd name="connsiteY139" fmla="*/ 358219 h 6348825"/>
              <a:gd name="connsiteX140" fmla="*/ 1577595 w 11680823"/>
              <a:gd name="connsiteY140" fmla="*/ 385920 h 6348825"/>
              <a:gd name="connsiteX141" fmla="*/ 1551051 w 11680823"/>
              <a:gd name="connsiteY141" fmla="*/ 413684 h 6348825"/>
              <a:gd name="connsiteX142" fmla="*/ 1498410 w 11680823"/>
              <a:gd name="connsiteY142" fmla="*/ 413684 h 6348825"/>
              <a:gd name="connsiteX143" fmla="*/ 1354709 w 11680823"/>
              <a:gd name="connsiteY143" fmla="*/ 356830 h 6348825"/>
              <a:gd name="connsiteX144" fmla="*/ 1413382 w 11680823"/>
              <a:gd name="connsiteY144" fmla="*/ 415135 h 6348825"/>
              <a:gd name="connsiteX145" fmla="*/ 1354709 w 11680823"/>
              <a:gd name="connsiteY145" fmla="*/ 473440 h 6348825"/>
              <a:gd name="connsiteX146" fmla="*/ 1296035 w 11680823"/>
              <a:gd name="connsiteY146" fmla="*/ 415135 h 6348825"/>
              <a:gd name="connsiteX147" fmla="*/ 1354709 w 11680823"/>
              <a:gd name="connsiteY147" fmla="*/ 356830 h 6348825"/>
              <a:gd name="connsiteX148" fmla="*/ 1468883 w 11680823"/>
              <a:gd name="connsiteY148" fmla="*/ 331527 h 6348825"/>
              <a:gd name="connsiteX149" fmla="*/ 1468883 w 11680823"/>
              <a:gd name="connsiteY149" fmla="*/ 498807 h 6348825"/>
              <a:gd name="connsiteX150" fmla="*/ 1498473 w 11680823"/>
              <a:gd name="connsiteY150" fmla="*/ 498807 h 6348825"/>
              <a:gd name="connsiteX151" fmla="*/ 1498473 w 11680823"/>
              <a:gd name="connsiteY151" fmla="*/ 440502 h 6348825"/>
              <a:gd name="connsiteX152" fmla="*/ 1535494 w 11680823"/>
              <a:gd name="connsiteY152" fmla="*/ 440502 h 6348825"/>
              <a:gd name="connsiteX153" fmla="*/ 1576833 w 11680823"/>
              <a:gd name="connsiteY153" fmla="*/ 498807 h 6348825"/>
              <a:gd name="connsiteX154" fmla="*/ 1611694 w 11680823"/>
              <a:gd name="connsiteY154" fmla="*/ 498807 h 6348825"/>
              <a:gd name="connsiteX155" fmla="*/ 1567117 w 11680823"/>
              <a:gd name="connsiteY155" fmla="*/ 436716 h 6348825"/>
              <a:gd name="connsiteX156" fmla="*/ 1567117 w 11680823"/>
              <a:gd name="connsiteY156" fmla="*/ 436653 h 6348825"/>
              <a:gd name="connsiteX157" fmla="*/ 1605916 w 11680823"/>
              <a:gd name="connsiteY157" fmla="*/ 385983 h 6348825"/>
              <a:gd name="connsiteX158" fmla="*/ 1551114 w 11680823"/>
              <a:gd name="connsiteY158" fmla="*/ 331527 h 6348825"/>
              <a:gd name="connsiteX159" fmla="*/ 1025142 w 11680823"/>
              <a:gd name="connsiteY159" fmla="*/ 331526 h 6348825"/>
              <a:gd name="connsiteX160" fmla="*/ 1079752 w 11680823"/>
              <a:gd name="connsiteY160" fmla="*/ 498743 h 6348825"/>
              <a:gd name="connsiteX161" fmla="*/ 1105279 w 11680823"/>
              <a:gd name="connsiteY161" fmla="*/ 498743 h 6348825"/>
              <a:gd name="connsiteX162" fmla="*/ 1143442 w 11680823"/>
              <a:gd name="connsiteY162" fmla="*/ 383142 h 6348825"/>
              <a:gd name="connsiteX163" fmla="*/ 1181670 w 11680823"/>
              <a:gd name="connsiteY163" fmla="*/ 498743 h 6348825"/>
              <a:gd name="connsiteX164" fmla="*/ 1207133 w 11680823"/>
              <a:gd name="connsiteY164" fmla="*/ 498743 h 6348825"/>
              <a:gd name="connsiteX165" fmla="*/ 1261743 w 11680823"/>
              <a:gd name="connsiteY165" fmla="*/ 331526 h 6348825"/>
              <a:gd name="connsiteX166" fmla="*/ 1231326 w 11680823"/>
              <a:gd name="connsiteY166" fmla="*/ 331526 h 6348825"/>
              <a:gd name="connsiteX167" fmla="*/ 1194370 w 11680823"/>
              <a:gd name="connsiteY167" fmla="*/ 450281 h 6348825"/>
              <a:gd name="connsiteX168" fmla="*/ 1155952 w 11680823"/>
              <a:gd name="connsiteY168" fmla="*/ 331526 h 6348825"/>
              <a:gd name="connsiteX169" fmla="*/ 1130933 w 11680823"/>
              <a:gd name="connsiteY169" fmla="*/ 331526 h 6348825"/>
              <a:gd name="connsiteX170" fmla="*/ 1092515 w 11680823"/>
              <a:gd name="connsiteY170" fmla="*/ 450281 h 6348825"/>
              <a:gd name="connsiteX171" fmla="*/ 1055558 w 11680823"/>
              <a:gd name="connsiteY171" fmla="*/ 331526 h 6348825"/>
              <a:gd name="connsiteX172" fmla="*/ 616142 w 11680823"/>
              <a:gd name="connsiteY172" fmla="*/ 331465 h 6348825"/>
              <a:gd name="connsiteX173" fmla="*/ 924117 w 11680823"/>
              <a:gd name="connsiteY173" fmla="*/ 637502 h 6348825"/>
              <a:gd name="connsiteX174" fmla="*/ 616142 w 11680823"/>
              <a:gd name="connsiteY174" fmla="*/ 943604 h 6348825"/>
              <a:gd name="connsiteX175" fmla="*/ 616078 w 11680823"/>
              <a:gd name="connsiteY175" fmla="*/ 943604 h 6348825"/>
              <a:gd name="connsiteX176" fmla="*/ 308103 w 11680823"/>
              <a:gd name="connsiteY176" fmla="*/ 637502 h 6348825"/>
              <a:gd name="connsiteX177" fmla="*/ 616142 w 11680823"/>
              <a:gd name="connsiteY177" fmla="*/ 331465 h 6348825"/>
              <a:gd name="connsiteX178" fmla="*/ 1638236 w 11680823"/>
              <a:gd name="connsiteY178" fmla="*/ 331463 h 6348825"/>
              <a:gd name="connsiteX179" fmla="*/ 1638236 w 11680823"/>
              <a:gd name="connsiteY179" fmla="*/ 498743 h 6348825"/>
              <a:gd name="connsiteX180" fmla="*/ 1752790 w 11680823"/>
              <a:gd name="connsiteY180" fmla="*/ 498743 h 6348825"/>
              <a:gd name="connsiteX181" fmla="*/ 1752790 w 11680823"/>
              <a:gd name="connsiteY181" fmla="*/ 471988 h 6348825"/>
              <a:gd name="connsiteX182" fmla="*/ 1667827 w 11680823"/>
              <a:gd name="connsiteY182" fmla="*/ 471988 h 6348825"/>
              <a:gd name="connsiteX183" fmla="*/ 1667827 w 11680823"/>
              <a:gd name="connsiteY183" fmla="*/ 331463 h 6348825"/>
              <a:gd name="connsiteX184" fmla="*/ 1779396 w 11680823"/>
              <a:gd name="connsiteY184" fmla="*/ 331463 h 6348825"/>
              <a:gd name="connsiteX185" fmla="*/ 1779396 w 11680823"/>
              <a:gd name="connsiteY185" fmla="*/ 498743 h 6348825"/>
              <a:gd name="connsiteX186" fmla="*/ 1844866 w 11680823"/>
              <a:gd name="connsiteY186" fmla="*/ 498743 h 6348825"/>
              <a:gd name="connsiteX187" fmla="*/ 1929065 w 11680823"/>
              <a:gd name="connsiteY187" fmla="*/ 415134 h 6348825"/>
              <a:gd name="connsiteX188" fmla="*/ 1844866 w 11680823"/>
              <a:gd name="connsiteY188" fmla="*/ 331463 h 6348825"/>
              <a:gd name="connsiteX189" fmla="*/ 1354709 w 11680823"/>
              <a:gd name="connsiteY189" fmla="*/ 328624 h 6348825"/>
              <a:gd name="connsiteX190" fmla="*/ 1267650 w 11680823"/>
              <a:gd name="connsiteY190" fmla="*/ 415135 h 6348825"/>
              <a:gd name="connsiteX191" fmla="*/ 1354709 w 11680823"/>
              <a:gd name="connsiteY191" fmla="*/ 501646 h 6348825"/>
              <a:gd name="connsiteX192" fmla="*/ 1441767 w 11680823"/>
              <a:gd name="connsiteY192" fmla="*/ 415135 h 6348825"/>
              <a:gd name="connsiteX193" fmla="*/ 1354709 w 11680823"/>
              <a:gd name="connsiteY193" fmla="*/ 328624 h 6348825"/>
              <a:gd name="connsiteX194" fmla="*/ 616142 w 11680823"/>
              <a:gd name="connsiteY194" fmla="*/ 302691 h 6348825"/>
              <a:gd name="connsiteX195" fmla="*/ 279147 w 11680823"/>
              <a:gd name="connsiteY195" fmla="*/ 637565 h 6348825"/>
              <a:gd name="connsiteX196" fmla="*/ 616142 w 11680823"/>
              <a:gd name="connsiteY196" fmla="*/ 972378 h 6348825"/>
              <a:gd name="connsiteX197" fmla="*/ 953136 w 11680823"/>
              <a:gd name="connsiteY197" fmla="*/ 637565 h 6348825"/>
              <a:gd name="connsiteX198" fmla="*/ 616142 w 11680823"/>
              <a:gd name="connsiteY198" fmla="*/ 302691 h 6348825"/>
              <a:gd name="connsiteX199" fmla="*/ 0 w 11680823"/>
              <a:gd name="connsiteY199" fmla="*/ 0 h 6348825"/>
              <a:gd name="connsiteX200" fmla="*/ 4639007 w 11680823"/>
              <a:gd name="connsiteY200" fmla="*/ 0 h 6348825"/>
              <a:gd name="connsiteX201" fmla="*/ 5795454 w 11680823"/>
              <a:gd name="connsiteY201" fmla="*/ 0 h 6348825"/>
              <a:gd name="connsiteX202" fmla="*/ 9841020 w 11680823"/>
              <a:gd name="connsiteY202" fmla="*/ 0 h 6348825"/>
              <a:gd name="connsiteX203" fmla="*/ 9841021 w 11680823"/>
              <a:gd name="connsiteY203" fmla="*/ 0 h 6348825"/>
              <a:gd name="connsiteX204" fmla="*/ 11478210 w 11680823"/>
              <a:gd name="connsiteY204" fmla="*/ 0 h 6348825"/>
              <a:gd name="connsiteX205" fmla="*/ 11664901 w 11680823"/>
              <a:gd name="connsiteY205" fmla="*/ 123747 h 6348825"/>
              <a:gd name="connsiteX206" fmla="*/ 11677653 w 11680823"/>
              <a:gd name="connsiteY206" fmla="*/ 186913 h 6348825"/>
              <a:gd name="connsiteX207" fmla="*/ 11680822 w 11680823"/>
              <a:gd name="connsiteY207" fmla="*/ 186913 h 6348825"/>
              <a:gd name="connsiteX208" fmla="*/ 11680822 w 11680823"/>
              <a:gd name="connsiteY208" fmla="*/ 202608 h 6348825"/>
              <a:gd name="connsiteX209" fmla="*/ 11680823 w 11680823"/>
              <a:gd name="connsiteY209" fmla="*/ 202612 h 6348825"/>
              <a:gd name="connsiteX210" fmla="*/ 11680822 w 11680823"/>
              <a:gd name="connsiteY210" fmla="*/ 202612 h 6348825"/>
              <a:gd name="connsiteX211" fmla="*/ 11680822 w 11680823"/>
              <a:gd name="connsiteY211" fmla="*/ 6143973 h 6348825"/>
              <a:gd name="connsiteX212" fmla="*/ 11680371 w 11680823"/>
              <a:gd name="connsiteY212" fmla="*/ 6143973 h 6348825"/>
              <a:gd name="connsiteX213" fmla="*/ 11680823 w 11680823"/>
              <a:gd name="connsiteY213" fmla="*/ 6146212 h 6348825"/>
              <a:gd name="connsiteX214" fmla="*/ 11680822 w 11680823"/>
              <a:gd name="connsiteY214" fmla="*/ 6146212 h 6348825"/>
              <a:gd name="connsiteX215" fmla="*/ 11478209 w 11680823"/>
              <a:gd name="connsiteY215" fmla="*/ 6348825 h 6348825"/>
              <a:gd name="connsiteX216" fmla="*/ 7041815 w 11680823"/>
              <a:gd name="connsiteY216" fmla="*/ 6348824 h 6348825"/>
              <a:gd name="connsiteX217" fmla="*/ 7021717 w 11680823"/>
              <a:gd name="connsiteY217" fmla="*/ 6346798 h 6348825"/>
              <a:gd name="connsiteX218" fmla="*/ 5913243 w 11680823"/>
              <a:gd name="connsiteY218" fmla="*/ 6346798 h 6348825"/>
              <a:gd name="connsiteX219" fmla="*/ 4659117 w 11680823"/>
              <a:gd name="connsiteY219" fmla="*/ 6346798 h 6348825"/>
              <a:gd name="connsiteX220" fmla="*/ 258267 w 11680823"/>
              <a:gd name="connsiteY220" fmla="*/ 6346797 h 6348825"/>
              <a:gd name="connsiteX221" fmla="*/ 5248 w 11680823"/>
              <a:gd name="connsiteY221" fmla="*/ 6185070 h 6348825"/>
              <a:gd name="connsiteX222" fmla="*/ 0 w 11680823"/>
              <a:gd name="connsiteY222" fmla="*/ 6144250 h 6348825"/>
              <a:gd name="connsiteX223" fmla="*/ 288 w 11680823"/>
              <a:gd name="connsiteY223" fmla="*/ 6142010 h 6348825"/>
              <a:gd name="connsiteX224" fmla="*/ 0 w 11680823"/>
              <a:gd name="connsiteY224" fmla="*/ 6142010 h 6348825"/>
              <a:gd name="connsiteX225" fmla="*/ 0 w 11680823"/>
              <a:gd name="connsiteY225" fmla="*/ 6135330 h 6348825"/>
              <a:gd name="connsiteX226" fmla="*/ 0 w 11680823"/>
              <a:gd name="connsiteY226" fmla="*/ 209961 h 634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1680823" h="6348825">
                <a:moveTo>
                  <a:pt x="1296098" y="801626"/>
                </a:moveTo>
                <a:cubicBezTo>
                  <a:pt x="1328483" y="801626"/>
                  <a:pt x="1354772" y="827750"/>
                  <a:pt x="1354772" y="859931"/>
                </a:cubicBezTo>
                <a:cubicBezTo>
                  <a:pt x="1354772" y="892112"/>
                  <a:pt x="1328483" y="918236"/>
                  <a:pt x="1296098" y="918236"/>
                </a:cubicBezTo>
                <a:cubicBezTo>
                  <a:pt x="1263714" y="918236"/>
                  <a:pt x="1237425" y="892112"/>
                  <a:pt x="1237425" y="859931"/>
                </a:cubicBezTo>
                <a:cubicBezTo>
                  <a:pt x="1237425" y="827750"/>
                  <a:pt x="1263714" y="801626"/>
                  <a:pt x="1296098" y="801626"/>
                </a:cubicBezTo>
                <a:close/>
                <a:moveTo>
                  <a:pt x="1585212" y="776323"/>
                </a:moveTo>
                <a:lnTo>
                  <a:pt x="1585212" y="943540"/>
                </a:lnTo>
                <a:lnTo>
                  <a:pt x="1614740" y="943540"/>
                </a:lnTo>
                <a:lnTo>
                  <a:pt x="1614740" y="825226"/>
                </a:lnTo>
                <a:lnTo>
                  <a:pt x="1703957" y="943540"/>
                </a:lnTo>
                <a:lnTo>
                  <a:pt x="1729103" y="943540"/>
                </a:lnTo>
                <a:lnTo>
                  <a:pt x="1729103" y="776323"/>
                </a:lnTo>
                <a:lnTo>
                  <a:pt x="1699639" y="776323"/>
                </a:lnTo>
                <a:lnTo>
                  <a:pt x="1699639" y="891292"/>
                </a:lnTo>
                <a:lnTo>
                  <a:pt x="1613025" y="776323"/>
                </a:lnTo>
                <a:close/>
                <a:moveTo>
                  <a:pt x="1409697" y="776322"/>
                </a:moveTo>
                <a:lnTo>
                  <a:pt x="1409697" y="874885"/>
                </a:lnTo>
                <a:cubicBezTo>
                  <a:pt x="1409697" y="914386"/>
                  <a:pt x="1441956" y="946441"/>
                  <a:pt x="1481707" y="946441"/>
                </a:cubicBezTo>
                <a:cubicBezTo>
                  <a:pt x="1521458" y="946441"/>
                  <a:pt x="1553716" y="914386"/>
                  <a:pt x="1553716" y="874885"/>
                </a:cubicBezTo>
                <a:lnTo>
                  <a:pt x="1553716" y="776322"/>
                </a:lnTo>
                <a:lnTo>
                  <a:pt x="1524252" y="776322"/>
                </a:lnTo>
                <a:lnTo>
                  <a:pt x="1524252" y="876021"/>
                </a:lnTo>
                <a:cubicBezTo>
                  <a:pt x="1524252" y="899368"/>
                  <a:pt x="1505202" y="918235"/>
                  <a:pt x="1481707" y="918235"/>
                </a:cubicBezTo>
                <a:cubicBezTo>
                  <a:pt x="1458212" y="918235"/>
                  <a:pt x="1439226" y="899305"/>
                  <a:pt x="1439226" y="876021"/>
                </a:cubicBezTo>
                <a:lnTo>
                  <a:pt x="1439226" y="776322"/>
                </a:lnTo>
                <a:close/>
                <a:moveTo>
                  <a:pt x="1993390" y="776260"/>
                </a:moveTo>
                <a:lnTo>
                  <a:pt x="1993390" y="943540"/>
                </a:lnTo>
                <a:lnTo>
                  <a:pt x="2107944" y="943540"/>
                </a:lnTo>
                <a:lnTo>
                  <a:pt x="2107944" y="916785"/>
                </a:lnTo>
                <a:lnTo>
                  <a:pt x="2022981" y="916785"/>
                </a:lnTo>
                <a:lnTo>
                  <a:pt x="2022981" y="776260"/>
                </a:lnTo>
                <a:close/>
                <a:moveTo>
                  <a:pt x="1932431" y="776260"/>
                </a:moveTo>
                <a:lnTo>
                  <a:pt x="1932431" y="943540"/>
                </a:lnTo>
                <a:lnTo>
                  <a:pt x="1962022" y="943540"/>
                </a:lnTo>
                <a:lnTo>
                  <a:pt x="1962022" y="776260"/>
                </a:lnTo>
                <a:close/>
                <a:moveTo>
                  <a:pt x="1296098" y="773420"/>
                </a:moveTo>
                <a:cubicBezTo>
                  <a:pt x="1248029" y="773420"/>
                  <a:pt x="1209040" y="812164"/>
                  <a:pt x="1209040" y="859931"/>
                </a:cubicBezTo>
                <a:cubicBezTo>
                  <a:pt x="1209040" y="907698"/>
                  <a:pt x="1248029" y="946442"/>
                  <a:pt x="1296098" y="946442"/>
                </a:cubicBezTo>
                <a:cubicBezTo>
                  <a:pt x="1344168" y="946442"/>
                  <a:pt x="1383157" y="907698"/>
                  <a:pt x="1383157" y="859931"/>
                </a:cubicBezTo>
                <a:cubicBezTo>
                  <a:pt x="1383157" y="812164"/>
                  <a:pt x="1344168" y="773420"/>
                  <a:pt x="1296098" y="773420"/>
                </a:cubicBezTo>
                <a:close/>
                <a:moveTo>
                  <a:pt x="1133284" y="773420"/>
                </a:moveTo>
                <a:cubicBezTo>
                  <a:pt x="1085215" y="773420"/>
                  <a:pt x="1046226" y="812164"/>
                  <a:pt x="1046226" y="859931"/>
                </a:cubicBezTo>
                <a:cubicBezTo>
                  <a:pt x="1046226" y="907698"/>
                  <a:pt x="1085215" y="946442"/>
                  <a:pt x="1133284" y="946442"/>
                </a:cubicBezTo>
                <a:cubicBezTo>
                  <a:pt x="1157351" y="946442"/>
                  <a:pt x="1179131" y="936725"/>
                  <a:pt x="1194879" y="921076"/>
                </a:cubicBezTo>
                <a:lnTo>
                  <a:pt x="1174813" y="901136"/>
                </a:lnTo>
                <a:cubicBezTo>
                  <a:pt x="1164208" y="911674"/>
                  <a:pt x="1149476" y="918236"/>
                  <a:pt x="1133284" y="918236"/>
                </a:cubicBezTo>
                <a:cubicBezTo>
                  <a:pt x="1100900" y="918236"/>
                  <a:pt x="1074610" y="892112"/>
                  <a:pt x="1074610" y="859931"/>
                </a:cubicBezTo>
                <a:cubicBezTo>
                  <a:pt x="1074610" y="827750"/>
                  <a:pt x="1100900" y="801626"/>
                  <a:pt x="1133284" y="801626"/>
                </a:cubicBezTo>
                <a:cubicBezTo>
                  <a:pt x="1149476" y="801626"/>
                  <a:pt x="1164145" y="808125"/>
                  <a:pt x="1174750" y="818663"/>
                </a:cubicBezTo>
                <a:lnTo>
                  <a:pt x="1194815" y="798723"/>
                </a:lnTo>
                <a:cubicBezTo>
                  <a:pt x="1179068" y="783074"/>
                  <a:pt x="1157351" y="773420"/>
                  <a:pt x="1133284" y="773420"/>
                </a:cubicBezTo>
                <a:close/>
                <a:moveTo>
                  <a:pt x="1843403" y="773419"/>
                </a:moveTo>
                <a:cubicBezTo>
                  <a:pt x="1795334" y="773419"/>
                  <a:pt x="1756345" y="812164"/>
                  <a:pt x="1756345" y="859931"/>
                </a:cubicBezTo>
                <a:cubicBezTo>
                  <a:pt x="1756345" y="907698"/>
                  <a:pt x="1795334" y="946442"/>
                  <a:pt x="1843403" y="946442"/>
                </a:cubicBezTo>
                <a:cubicBezTo>
                  <a:pt x="1867470" y="946442"/>
                  <a:pt x="1889250" y="936725"/>
                  <a:pt x="1904999" y="921076"/>
                </a:cubicBezTo>
                <a:lnTo>
                  <a:pt x="1884933" y="901136"/>
                </a:lnTo>
                <a:cubicBezTo>
                  <a:pt x="1874264" y="911674"/>
                  <a:pt x="1859596" y="918236"/>
                  <a:pt x="1843403" y="918236"/>
                </a:cubicBezTo>
                <a:cubicBezTo>
                  <a:pt x="1811019" y="918236"/>
                  <a:pt x="1784730" y="892112"/>
                  <a:pt x="1784730" y="859931"/>
                </a:cubicBezTo>
                <a:cubicBezTo>
                  <a:pt x="1784730" y="827750"/>
                  <a:pt x="1811019" y="801626"/>
                  <a:pt x="1843403" y="801626"/>
                </a:cubicBezTo>
                <a:cubicBezTo>
                  <a:pt x="1859596" y="801626"/>
                  <a:pt x="1874264" y="808124"/>
                  <a:pt x="1884869" y="818663"/>
                </a:cubicBezTo>
                <a:lnTo>
                  <a:pt x="1904935" y="798723"/>
                </a:lnTo>
                <a:cubicBezTo>
                  <a:pt x="1889187" y="783073"/>
                  <a:pt x="1867406" y="773419"/>
                  <a:pt x="1843403" y="773419"/>
                </a:cubicBezTo>
                <a:close/>
                <a:moveTo>
                  <a:pt x="1614740" y="580710"/>
                </a:moveTo>
                <a:lnTo>
                  <a:pt x="1650617" y="580710"/>
                </a:lnTo>
                <a:cubicBezTo>
                  <a:pt x="1682177" y="580710"/>
                  <a:pt x="1706498" y="606202"/>
                  <a:pt x="1706498" y="637563"/>
                </a:cubicBezTo>
                <a:cubicBezTo>
                  <a:pt x="1706498" y="668925"/>
                  <a:pt x="1682241" y="694417"/>
                  <a:pt x="1650617" y="694417"/>
                </a:cubicBezTo>
                <a:lnTo>
                  <a:pt x="1614740" y="694417"/>
                </a:lnTo>
                <a:cubicBezTo>
                  <a:pt x="1614740" y="694417"/>
                  <a:pt x="1614740" y="580710"/>
                  <a:pt x="1614740" y="580710"/>
                </a:cubicBezTo>
                <a:close/>
                <a:moveTo>
                  <a:pt x="1325435" y="579260"/>
                </a:moveTo>
                <a:cubicBezTo>
                  <a:pt x="1357819" y="579260"/>
                  <a:pt x="1384108" y="605384"/>
                  <a:pt x="1384108" y="637565"/>
                </a:cubicBezTo>
                <a:cubicBezTo>
                  <a:pt x="1384108" y="669746"/>
                  <a:pt x="1357819" y="695870"/>
                  <a:pt x="1325435" y="695870"/>
                </a:cubicBezTo>
                <a:cubicBezTo>
                  <a:pt x="1293050" y="695870"/>
                  <a:pt x="1266761" y="669746"/>
                  <a:pt x="1266761" y="637565"/>
                </a:cubicBezTo>
                <a:cubicBezTo>
                  <a:pt x="1266761" y="605384"/>
                  <a:pt x="1293050" y="579260"/>
                  <a:pt x="1325435" y="579260"/>
                </a:cubicBezTo>
                <a:close/>
                <a:moveTo>
                  <a:pt x="1439290" y="553893"/>
                </a:moveTo>
                <a:lnTo>
                  <a:pt x="1439290" y="721173"/>
                </a:lnTo>
                <a:lnTo>
                  <a:pt x="1553780" y="721173"/>
                </a:lnTo>
                <a:lnTo>
                  <a:pt x="1553780" y="694418"/>
                </a:lnTo>
                <a:lnTo>
                  <a:pt x="1468818" y="694418"/>
                </a:lnTo>
                <a:lnTo>
                  <a:pt x="1468818" y="553893"/>
                </a:lnTo>
                <a:close/>
                <a:moveTo>
                  <a:pt x="1585149" y="553892"/>
                </a:moveTo>
                <a:lnTo>
                  <a:pt x="1585149" y="721172"/>
                </a:lnTo>
                <a:lnTo>
                  <a:pt x="1650617" y="721172"/>
                </a:lnTo>
                <a:cubicBezTo>
                  <a:pt x="1697100" y="721172"/>
                  <a:pt x="1734819" y="683753"/>
                  <a:pt x="1734819" y="637563"/>
                </a:cubicBezTo>
                <a:cubicBezTo>
                  <a:pt x="1734819" y="591374"/>
                  <a:pt x="1697100" y="553892"/>
                  <a:pt x="1650617" y="553892"/>
                </a:cubicBezTo>
                <a:close/>
                <a:moveTo>
                  <a:pt x="1134616" y="551747"/>
                </a:moveTo>
                <a:cubicBezTo>
                  <a:pt x="1086546" y="551747"/>
                  <a:pt x="1046224" y="589797"/>
                  <a:pt x="1046224" y="637564"/>
                </a:cubicBezTo>
                <a:cubicBezTo>
                  <a:pt x="1046224" y="685331"/>
                  <a:pt x="1085023" y="724706"/>
                  <a:pt x="1135949" y="724706"/>
                </a:cubicBezTo>
                <a:cubicBezTo>
                  <a:pt x="1165667" y="724706"/>
                  <a:pt x="1192718" y="712780"/>
                  <a:pt x="1209673" y="693976"/>
                </a:cubicBezTo>
                <a:lnTo>
                  <a:pt x="1209673" y="628477"/>
                </a:lnTo>
                <a:lnTo>
                  <a:pt x="1209737" y="628477"/>
                </a:lnTo>
                <a:lnTo>
                  <a:pt x="1209673" y="628414"/>
                </a:lnTo>
                <a:lnTo>
                  <a:pt x="1209673" y="628477"/>
                </a:lnTo>
                <a:lnTo>
                  <a:pt x="1138807" y="628477"/>
                </a:lnTo>
                <a:lnTo>
                  <a:pt x="1138807" y="654033"/>
                </a:lnTo>
                <a:lnTo>
                  <a:pt x="1181860" y="654033"/>
                </a:lnTo>
                <a:lnTo>
                  <a:pt x="1181860" y="681797"/>
                </a:lnTo>
                <a:cubicBezTo>
                  <a:pt x="1172335" y="690568"/>
                  <a:pt x="1156714" y="696626"/>
                  <a:pt x="1136013" y="696626"/>
                </a:cubicBezTo>
                <a:cubicBezTo>
                  <a:pt x="1101723" y="696626"/>
                  <a:pt x="1074608" y="669871"/>
                  <a:pt x="1074608" y="637627"/>
                </a:cubicBezTo>
                <a:cubicBezTo>
                  <a:pt x="1074608" y="605383"/>
                  <a:pt x="1102231" y="579953"/>
                  <a:pt x="1134616" y="579953"/>
                </a:cubicBezTo>
                <a:cubicBezTo>
                  <a:pt x="1150809" y="579953"/>
                  <a:pt x="1168842" y="586452"/>
                  <a:pt x="1179447" y="596990"/>
                </a:cubicBezTo>
                <a:lnTo>
                  <a:pt x="1199513" y="577050"/>
                </a:lnTo>
                <a:cubicBezTo>
                  <a:pt x="1183765" y="561401"/>
                  <a:pt x="1158619" y="551747"/>
                  <a:pt x="1134616" y="551747"/>
                </a:cubicBezTo>
                <a:close/>
                <a:moveTo>
                  <a:pt x="1325435" y="551054"/>
                </a:moveTo>
                <a:cubicBezTo>
                  <a:pt x="1277365" y="551054"/>
                  <a:pt x="1238376" y="589798"/>
                  <a:pt x="1238376" y="637565"/>
                </a:cubicBezTo>
                <a:cubicBezTo>
                  <a:pt x="1238376" y="685332"/>
                  <a:pt x="1277365" y="724076"/>
                  <a:pt x="1325435" y="724076"/>
                </a:cubicBezTo>
                <a:cubicBezTo>
                  <a:pt x="1373504" y="724076"/>
                  <a:pt x="1412493" y="685332"/>
                  <a:pt x="1412493" y="637565"/>
                </a:cubicBezTo>
                <a:cubicBezTo>
                  <a:pt x="1412493" y="589798"/>
                  <a:pt x="1373504" y="551054"/>
                  <a:pt x="1325435" y="551054"/>
                </a:cubicBezTo>
                <a:close/>
                <a:moveTo>
                  <a:pt x="616078" y="478867"/>
                </a:moveTo>
                <a:cubicBezTo>
                  <a:pt x="704279" y="478867"/>
                  <a:pt x="775844" y="549918"/>
                  <a:pt x="775844" y="637628"/>
                </a:cubicBezTo>
                <a:cubicBezTo>
                  <a:pt x="775844" y="725338"/>
                  <a:pt x="704153" y="796264"/>
                  <a:pt x="616078" y="796264"/>
                </a:cubicBezTo>
                <a:cubicBezTo>
                  <a:pt x="527876" y="796264"/>
                  <a:pt x="456439" y="725212"/>
                  <a:pt x="456439" y="637628"/>
                </a:cubicBezTo>
                <a:cubicBezTo>
                  <a:pt x="456439" y="550045"/>
                  <a:pt x="527876" y="478867"/>
                  <a:pt x="616078" y="478867"/>
                </a:cubicBezTo>
                <a:close/>
                <a:moveTo>
                  <a:pt x="616205" y="450030"/>
                </a:moveTo>
                <a:cubicBezTo>
                  <a:pt x="511938" y="450030"/>
                  <a:pt x="427420" y="534080"/>
                  <a:pt x="427420" y="637628"/>
                </a:cubicBezTo>
                <a:cubicBezTo>
                  <a:pt x="427420" y="741176"/>
                  <a:pt x="511875" y="825038"/>
                  <a:pt x="616205" y="825038"/>
                </a:cubicBezTo>
                <a:cubicBezTo>
                  <a:pt x="720536" y="825038"/>
                  <a:pt x="804864" y="741113"/>
                  <a:pt x="804864" y="637628"/>
                </a:cubicBezTo>
                <a:cubicBezTo>
                  <a:pt x="804864" y="534143"/>
                  <a:pt x="720409" y="450030"/>
                  <a:pt x="616205" y="450030"/>
                </a:cubicBezTo>
                <a:close/>
                <a:moveTo>
                  <a:pt x="616142" y="405166"/>
                </a:moveTo>
                <a:cubicBezTo>
                  <a:pt x="745237" y="405166"/>
                  <a:pt x="850012" y="509155"/>
                  <a:pt x="850012" y="637565"/>
                </a:cubicBezTo>
                <a:cubicBezTo>
                  <a:pt x="850012" y="765975"/>
                  <a:pt x="745301" y="869966"/>
                  <a:pt x="616142" y="869966"/>
                </a:cubicBezTo>
                <a:lnTo>
                  <a:pt x="616205" y="869903"/>
                </a:lnTo>
                <a:cubicBezTo>
                  <a:pt x="487110" y="869903"/>
                  <a:pt x="382335" y="765849"/>
                  <a:pt x="382335" y="637502"/>
                </a:cubicBezTo>
                <a:cubicBezTo>
                  <a:pt x="382335" y="509155"/>
                  <a:pt x="487046" y="405166"/>
                  <a:pt x="616142" y="405166"/>
                </a:cubicBezTo>
                <a:close/>
                <a:moveTo>
                  <a:pt x="616078" y="376392"/>
                </a:moveTo>
                <a:lnTo>
                  <a:pt x="616110" y="376396"/>
                </a:lnTo>
                <a:lnTo>
                  <a:pt x="563171" y="381701"/>
                </a:lnTo>
                <a:cubicBezTo>
                  <a:pt x="443403" y="406064"/>
                  <a:pt x="353315" y="511404"/>
                  <a:pt x="353315" y="637565"/>
                </a:cubicBezTo>
                <a:cubicBezTo>
                  <a:pt x="353315" y="781750"/>
                  <a:pt x="470917" y="898740"/>
                  <a:pt x="616142" y="898740"/>
                </a:cubicBezTo>
                <a:cubicBezTo>
                  <a:pt x="761366" y="898740"/>
                  <a:pt x="879032" y="781750"/>
                  <a:pt x="879032" y="637565"/>
                </a:cubicBezTo>
                <a:cubicBezTo>
                  <a:pt x="879032" y="511404"/>
                  <a:pt x="788846" y="406064"/>
                  <a:pt x="669054" y="381701"/>
                </a:cubicBezTo>
                <a:lnTo>
                  <a:pt x="616110" y="376396"/>
                </a:lnTo>
                <a:lnTo>
                  <a:pt x="616142" y="376392"/>
                </a:lnTo>
                <a:close/>
                <a:moveTo>
                  <a:pt x="1808987" y="358281"/>
                </a:moveTo>
                <a:lnTo>
                  <a:pt x="1844866" y="358281"/>
                </a:lnTo>
                <a:cubicBezTo>
                  <a:pt x="1876488" y="358281"/>
                  <a:pt x="1900746" y="383773"/>
                  <a:pt x="1900746" y="415134"/>
                </a:cubicBezTo>
                <a:cubicBezTo>
                  <a:pt x="1900746" y="446496"/>
                  <a:pt x="1876488" y="471988"/>
                  <a:pt x="1844866" y="471988"/>
                </a:cubicBezTo>
                <a:lnTo>
                  <a:pt x="1808987" y="471988"/>
                </a:lnTo>
                <a:cubicBezTo>
                  <a:pt x="1808987" y="471988"/>
                  <a:pt x="1808987" y="358281"/>
                  <a:pt x="1808987" y="358281"/>
                </a:cubicBezTo>
                <a:close/>
                <a:moveTo>
                  <a:pt x="1498410" y="358219"/>
                </a:moveTo>
                <a:lnTo>
                  <a:pt x="1551051" y="358219"/>
                </a:lnTo>
                <a:cubicBezTo>
                  <a:pt x="1565720" y="358219"/>
                  <a:pt x="1577595" y="370649"/>
                  <a:pt x="1577595" y="385920"/>
                </a:cubicBezTo>
                <a:cubicBezTo>
                  <a:pt x="1577595" y="401190"/>
                  <a:pt x="1565720" y="413684"/>
                  <a:pt x="1551051" y="413684"/>
                </a:cubicBezTo>
                <a:lnTo>
                  <a:pt x="1498410" y="413684"/>
                </a:lnTo>
                <a:close/>
                <a:moveTo>
                  <a:pt x="1354709" y="356830"/>
                </a:moveTo>
                <a:cubicBezTo>
                  <a:pt x="1387093" y="356830"/>
                  <a:pt x="1413382" y="382954"/>
                  <a:pt x="1413382" y="415135"/>
                </a:cubicBezTo>
                <a:cubicBezTo>
                  <a:pt x="1413382" y="447316"/>
                  <a:pt x="1387093" y="473440"/>
                  <a:pt x="1354709" y="473440"/>
                </a:cubicBezTo>
                <a:cubicBezTo>
                  <a:pt x="1322324" y="473440"/>
                  <a:pt x="1296035" y="447316"/>
                  <a:pt x="1296035" y="415135"/>
                </a:cubicBezTo>
                <a:cubicBezTo>
                  <a:pt x="1296035" y="382954"/>
                  <a:pt x="1322324" y="356830"/>
                  <a:pt x="1354709" y="356830"/>
                </a:cubicBezTo>
                <a:close/>
                <a:moveTo>
                  <a:pt x="1468883" y="331527"/>
                </a:moveTo>
                <a:lnTo>
                  <a:pt x="1468883" y="498807"/>
                </a:lnTo>
                <a:lnTo>
                  <a:pt x="1498473" y="498807"/>
                </a:lnTo>
                <a:lnTo>
                  <a:pt x="1498473" y="440502"/>
                </a:lnTo>
                <a:lnTo>
                  <a:pt x="1535494" y="440502"/>
                </a:lnTo>
                <a:lnTo>
                  <a:pt x="1576833" y="498807"/>
                </a:lnTo>
                <a:lnTo>
                  <a:pt x="1611694" y="498807"/>
                </a:lnTo>
                <a:lnTo>
                  <a:pt x="1567117" y="436716"/>
                </a:lnTo>
                <a:lnTo>
                  <a:pt x="1567117" y="436653"/>
                </a:lnTo>
                <a:cubicBezTo>
                  <a:pt x="1589660" y="430343"/>
                  <a:pt x="1605916" y="410214"/>
                  <a:pt x="1605916" y="385983"/>
                </a:cubicBezTo>
                <a:cubicBezTo>
                  <a:pt x="1605916" y="355884"/>
                  <a:pt x="1581341" y="331527"/>
                  <a:pt x="1551114" y="331527"/>
                </a:cubicBezTo>
                <a:close/>
                <a:moveTo>
                  <a:pt x="1025142" y="331526"/>
                </a:moveTo>
                <a:lnTo>
                  <a:pt x="1079752" y="498743"/>
                </a:lnTo>
                <a:lnTo>
                  <a:pt x="1105279" y="498743"/>
                </a:lnTo>
                <a:lnTo>
                  <a:pt x="1143442" y="383142"/>
                </a:lnTo>
                <a:lnTo>
                  <a:pt x="1181670" y="498743"/>
                </a:lnTo>
                <a:lnTo>
                  <a:pt x="1207133" y="498743"/>
                </a:lnTo>
                <a:lnTo>
                  <a:pt x="1261743" y="331526"/>
                </a:lnTo>
                <a:lnTo>
                  <a:pt x="1231326" y="331526"/>
                </a:lnTo>
                <a:lnTo>
                  <a:pt x="1194370" y="450281"/>
                </a:lnTo>
                <a:lnTo>
                  <a:pt x="1155952" y="331526"/>
                </a:lnTo>
                <a:lnTo>
                  <a:pt x="1130933" y="331526"/>
                </a:lnTo>
                <a:lnTo>
                  <a:pt x="1092515" y="450281"/>
                </a:lnTo>
                <a:lnTo>
                  <a:pt x="1055558" y="331526"/>
                </a:lnTo>
                <a:close/>
                <a:moveTo>
                  <a:pt x="616142" y="331465"/>
                </a:moveTo>
                <a:cubicBezTo>
                  <a:pt x="786322" y="331465"/>
                  <a:pt x="924117" y="468456"/>
                  <a:pt x="924117" y="637502"/>
                </a:cubicBezTo>
                <a:cubicBezTo>
                  <a:pt x="924117" y="806550"/>
                  <a:pt x="786195" y="943604"/>
                  <a:pt x="616142" y="943604"/>
                </a:cubicBezTo>
                <a:lnTo>
                  <a:pt x="616078" y="943604"/>
                </a:lnTo>
                <a:cubicBezTo>
                  <a:pt x="445962" y="943604"/>
                  <a:pt x="308103" y="806550"/>
                  <a:pt x="308103" y="637502"/>
                </a:cubicBezTo>
                <a:cubicBezTo>
                  <a:pt x="308103" y="468456"/>
                  <a:pt x="445962" y="331465"/>
                  <a:pt x="616142" y="331465"/>
                </a:cubicBezTo>
                <a:close/>
                <a:moveTo>
                  <a:pt x="1638236" y="331463"/>
                </a:moveTo>
                <a:lnTo>
                  <a:pt x="1638236" y="498743"/>
                </a:lnTo>
                <a:lnTo>
                  <a:pt x="1752790" y="498743"/>
                </a:lnTo>
                <a:lnTo>
                  <a:pt x="1752790" y="471988"/>
                </a:lnTo>
                <a:lnTo>
                  <a:pt x="1667827" y="471988"/>
                </a:lnTo>
                <a:lnTo>
                  <a:pt x="1667827" y="331463"/>
                </a:lnTo>
                <a:close/>
                <a:moveTo>
                  <a:pt x="1779396" y="331463"/>
                </a:moveTo>
                <a:lnTo>
                  <a:pt x="1779396" y="498743"/>
                </a:lnTo>
                <a:lnTo>
                  <a:pt x="1844866" y="498743"/>
                </a:lnTo>
                <a:cubicBezTo>
                  <a:pt x="1891348" y="498743"/>
                  <a:pt x="1929065" y="461324"/>
                  <a:pt x="1929065" y="415134"/>
                </a:cubicBezTo>
                <a:cubicBezTo>
                  <a:pt x="1929065" y="368945"/>
                  <a:pt x="1891411" y="331463"/>
                  <a:pt x="1844866" y="331463"/>
                </a:cubicBezTo>
                <a:close/>
                <a:moveTo>
                  <a:pt x="1354709" y="328624"/>
                </a:moveTo>
                <a:cubicBezTo>
                  <a:pt x="1306639" y="328624"/>
                  <a:pt x="1267650" y="367368"/>
                  <a:pt x="1267650" y="415135"/>
                </a:cubicBezTo>
                <a:cubicBezTo>
                  <a:pt x="1267650" y="462902"/>
                  <a:pt x="1306639" y="501646"/>
                  <a:pt x="1354709" y="501646"/>
                </a:cubicBezTo>
                <a:cubicBezTo>
                  <a:pt x="1402778" y="501646"/>
                  <a:pt x="1441767" y="462902"/>
                  <a:pt x="1441767" y="415135"/>
                </a:cubicBezTo>
                <a:cubicBezTo>
                  <a:pt x="1441767" y="367368"/>
                  <a:pt x="1402778" y="328624"/>
                  <a:pt x="1354709" y="328624"/>
                </a:cubicBezTo>
                <a:close/>
                <a:moveTo>
                  <a:pt x="616142" y="302691"/>
                </a:moveTo>
                <a:cubicBezTo>
                  <a:pt x="430023" y="302691"/>
                  <a:pt x="279147" y="452555"/>
                  <a:pt x="279147" y="637565"/>
                </a:cubicBezTo>
                <a:cubicBezTo>
                  <a:pt x="279147" y="822577"/>
                  <a:pt x="430023" y="972378"/>
                  <a:pt x="616142" y="972378"/>
                </a:cubicBezTo>
                <a:cubicBezTo>
                  <a:pt x="802260" y="972378"/>
                  <a:pt x="953136" y="822451"/>
                  <a:pt x="953136" y="637565"/>
                </a:cubicBezTo>
                <a:cubicBezTo>
                  <a:pt x="953136" y="452681"/>
                  <a:pt x="802260" y="302691"/>
                  <a:pt x="616142" y="302691"/>
                </a:cubicBezTo>
                <a:close/>
                <a:moveTo>
                  <a:pt x="0" y="0"/>
                </a:moveTo>
                <a:lnTo>
                  <a:pt x="4639007" y="0"/>
                </a:lnTo>
                <a:lnTo>
                  <a:pt x="5795454" y="0"/>
                </a:lnTo>
                <a:lnTo>
                  <a:pt x="9841020" y="0"/>
                </a:lnTo>
                <a:lnTo>
                  <a:pt x="9841021" y="0"/>
                </a:lnTo>
                <a:lnTo>
                  <a:pt x="11478210" y="0"/>
                </a:lnTo>
                <a:cubicBezTo>
                  <a:pt x="11562135" y="0"/>
                  <a:pt x="11634142" y="51026"/>
                  <a:pt x="11664901" y="123747"/>
                </a:cubicBezTo>
                <a:lnTo>
                  <a:pt x="11677653" y="186913"/>
                </a:lnTo>
                <a:lnTo>
                  <a:pt x="11680822" y="186913"/>
                </a:lnTo>
                <a:lnTo>
                  <a:pt x="11680822" y="202608"/>
                </a:lnTo>
                <a:lnTo>
                  <a:pt x="11680823" y="202612"/>
                </a:lnTo>
                <a:lnTo>
                  <a:pt x="11680822" y="202612"/>
                </a:lnTo>
                <a:lnTo>
                  <a:pt x="11680822" y="6143973"/>
                </a:lnTo>
                <a:lnTo>
                  <a:pt x="11680371" y="6143973"/>
                </a:lnTo>
                <a:lnTo>
                  <a:pt x="11680823" y="6146212"/>
                </a:lnTo>
                <a:lnTo>
                  <a:pt x="11680822" y="6146212"/>
                </a:lnTo>
                <a:cubicBezTo>
                  <a:pt x="11680822" y="6258112"/>
                  <a:pt x="11590109" y="6348825"/>
                  <a:pt x="11478209" y="6348825"/>
                </a:cubicBezTo>
                <a:lnTo>
                  <a:pt x="7041815" y="6348824"/>
                </a:lnTo>
                <a:lnTo>
                  <a:pt x="7021717" y="6346798"/>
                </a:lnTo>
                <a:lnTo>
                  <a:pt x="5913243" y="6346798"/>
                </a:lnTo>
                <a:lnTo>
                  <a:pt x="4659117" y="6346798"/>
                </a:lnTo>
                <a:lnTo>
                  <a:pt x="258267" y="6346797"/>
                </a:lnTo>
                <a:cubicBezTo>
                  <a:pt x="133460" y="6346797"/>
                  <a:pt x="29329" y="6277367"/>
                  <a:pt x="5248" y="6185070"/>
                </a:cubicBezTo>
                <a:lnTo>
                  <a:pt x="0" y="6144250"/>
                </a:lnTo>
                <a:lnTo>
                  <a:pt x="288" y="6142010"/>
                </a:lnTo>
                <a:lnTo>
                  <a:pt x="0" y="6142010"/>
                </a:lnTo>
                <a:lnTo>
                  <a:pt x="0" y="6135330"/>
                </a:lnTo>
                <a:lnTo>
                  <a:pt x="0" y="209961"/>
                </a:lnTo>
                <a:close/>
              </a:path>
            </a:pathLst>
          </a:custGeom>
        </p:spPr>
        <p:txBody>
          <a:bodyPr wrap="square" bIns="1080000" anchor="ctr" anchorCtr="1">
            <a:noAutofit/>
          </a:bodyPr>
          <a:lstStyle>
            <a:lvl1pPr>
              <a:defRPr b="0"/>
            </a:lvl1pPr>
          </a:lstStyle>
          <a:p>
            <a:r>
              <a:rPr lang="en-US"/>
              <a:t>Click icon to add picture</a:t>
            </a:r>
            <a:endParaRPr lang="en-GB"/>
          </a:p>
        </p:txBody>
      </p:sp>
      <p:sp>
        <p:nvSpPr>
          <p:cNvPr id="4" name="Text Placeholder 7">
            <a:extLst>
              <a:ext uri="{FF2B5EF4-FFF2-40B4-BE49-F238E27FC236}">
                <a16:creationId xmlns:a16="http://schemas.microsoft.com/office/drawing/2014/main" id="{A7961A13-2B4B-470D-1364-0EBA91586E46}"/>
              </a:ext>
            </a:extLst>
          </p:cNvPr>
          <p:cNvSpPr>
            <a:spLocks noGrp="1"/>
          </p:cNvSpPr>
          <p:nvPr>
            <p:ph type="body" sz="quarter" idx="14" hasCustomPrompt="1"/>
          </p:nvPr>
        </p:nvSpPr>
        <p:spPr>
          <a:xfrm>
            <a:off x="10459263" y="575326"/>
            <a:ext cx="1199591" cy="368300"/>
          </a:xfrm>
        </p:spPr>
        <p:txBody>
          <a:bodyPr>
            <a:normAutofit/>
          </a:bodyPr>
          <a:lstStyle>
            <a:lvl1pPr algn="r">
              <a:lnSpc>
                <a:spcPct val="100000"/>
              </a:lnSpc>
              <a:spcAft>
                <a:spcPts val="0"/>
              </a:spcAft>
              <a:defRPr sz="1500" b="0">
                <a:solidFill>
                  <a:schemeClr val="bg1"/>
                </a:solidFill>
                <a:latin typeface="+mj-lt"/>
              </a:defRPr>
            </a:lvl1pPr>
            <a:lvl2pPr algn="r">
              <a:spcAft>
                <a:spcPts val="0"/>
              </a:spcAft>
              <a:defRPr sz="1500">
                <a:latin typeface="+mj-lt"/>
              </a:defRPr>
            </a:lvl2pPr>
            <a:lvl3pPr marL="0" indent="0" algn="r">
              <a:spcAft>
                <a:spcPts val="0"/>
              </a:spcAft>
              <a:buNone/>
              <a:defRPr sz="1500">
                <a:latin typeface="+mj-lt"/>
              </a:defRPr>
            </a:lvl3pPr>
            <a:lvl4pPr marL="0" indent="0" algn="r">
              <a:spcAft>
                <a:spcPts val="0"/>
              </a:spcAft>
              <a:buNone/>
              <a:defRPr sz="1500">
                <a:latin typeface="+mj-lt"/>
              </a:defRPr>
            </a:lvl4pPr>
            <a:lvl5pPr algn="r">
              <a:spcAft>
                <a:spcPts val="0"/>
              </a:spcAft>
              <a:defRPr sz="1500">
                <a:latin typeface="+mj-lt"/>
              </a:defRPr>
            </a:lvl5pPr>
          </a:lstStyle>
          <a:p>
            <a:pPr lvl="0"/>
            <a:r>
              <a:rPr lang="en-GB"/>
              <a:t>&lt;Website&gt;</a:t>
            </a:r>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v18]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Tree>
    <p:extLst>
      <p:ext uri="{BB962C8B-B14F-4D97-AF65-F5344CB8AC3E}">
        <p14:creationId xmlns:p14="http://schemas.microsoft.com/office/powerpoint/2010/main" val="288969303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v1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4608BB1-453B-94E2-4F72-BE4E1BACF31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4297489" cy="3908805"/>
          </a:xfrm>
        </p:spPr>
        <p:txBody>
          <a:bodyPr anchor="b" anchorCtr="0"/>
          <a:lstStyle>
            <a:lvl1pPr>
              <a:lnSpc>
                <a:spcPct val="90000"/>
              </a:lnSpc>
              <a:spcAft>
                <a:spcPts val="0"/>
              </a:spcAft>
              <a:defRPr sz="4200" b="0">
                <a:solidFill>
                  <a:schemeClr val="tx1"/>
                </a:solidFill>
                <a:latin typeface="+mn-lt"/>
              </a:defRPr>
            </a:lvl1pPr>
            <a:lvl2pPr>
              <a:spcBef>
                <a:spcPts val="2400"/>
              </a:spcBef>
              <a:spcAft>
                <a:spcPts val="0"/>
              </a:spcAft>
              <a:defRPr sz="2400">
                <a:solidFill>
                  <a:schemeClr val="tx1"/>
                </a:solidFill>
                <a:latin typeface="+mj-lt"/>
              </a:defRPr>
            </a:lvl2pPr>
            <a:lvl3pPr marL="0" indent="0">
              <a:spcBef>
                <a:spcPts val="2000"/>
              </a:spcBef>
              <a:spcAft>
                <a:spcPts val="0"/>
              </a:spcAft>
              <a:buNone/>
              <a:defRPr sz="1500">
                <a:solidFill>
                  <a:schemeClr val="tx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v19] First level &lt;Title&gt;</a:t>
            </a:r>
          </a:p>
          <a:p>
            <a:pPr lvl="1"/>
            <a:r>
              <a:rPr lang="en-GB"/>
              <a:t>Second level &lt;Subtitle&gt;</a:t>
            </a:r>
          </a:p>
          <a:p>
            <a:pPr lvl="2"/>
            <a:r>
              <a:rPr lang="en-GB"/>
              <a:t>Third level &lt;D Month YYYY&gt;</a:t>
            </a:r>
          </a:p>
        </p:txBody>
      </p:sp>
    </p:spTree>
    <p:extLst>
      <p:ext uri="{BB962C8B-B14F-4D97-AF65-F5344CB8AC3E}">
        <p14:creationId xmlns:p14="http://schemas.microsoft.com/office/powerpoint/2010/main" val="3302449639"/>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Picture Placeholder 37">
            <a:extLst>
              <a:ext uri="{FF2B5EF4-FFF2-40B4-BE49-F238E27FC236}">
                <a16:creationId xmlns:a16="http://schemas.microsoft.com/office/drawing/2014/main" id="{986CDC77-4F0E-B704-8D58-75B5F2ACA2EF}"/>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2914273632"/>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v2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v20]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2" name="Freeform 1">
            <a:extLst>
              <a:ext uri="{FF2B5EF4-FFF2-40B4-BE49-F238E27FC236}">
                <a16:creationId xmlns:a16="http://schemas.microsoft.com/office/drawing/2014/main" id="{0A47D6A2-D31E-9A80-ADE0-106B68D59256}"/>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a:solidFill>
                  <a:schemeClr val="bg1"/>
                </a:solidFill>
                <a:latin typeface="+mj-lt"/>
              </a:rPr>
              <a:t>gold.org</a:t>
            </a:r>
          </a:p>
        </p:txBody>
      </p:sp>
    </p:spTree>
    <p:extLst>
      <p:ext uri="{BB962C8B-B14F-4D97-AF65-F5344CB8AC3E}">
        <p14:creationId xmlns:p14="http://schemas.microsoft.com/office/powerpoint/2010/main" val="2255557420"/>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v2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v21]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2" name="Freeform 1">
            <a:extLst>
              <a:ext uri="{FF2B5EF4-FFF2-40B4-BE49-F238E27FC236}">
                <a16:creationId xmlns:a16="http://schemas.microsoft.com/office/drawing/2014/main" id="{0A47D6A2-D31E-9A80-ADE0-106B68D59256}"/>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a:solidFill>
                  <a:schemeClr val="tx2"/>
                </a:solidFill>
                <a:latin typeface="+mj-lt"/>
              </a:rPr>
              <a:t>gold.org</a:t>
            </a:r>
          </a:p>
        </p:txBody>
      </p:sp>
    </p:spTree>
    <p:extLst>
      <p:ext uri="{BB962C8B-B14F-4D97-AF65-F5344CB8AC3E}">
        <p14:creationId xmlns:p14="http://schemas.microsoft.com/office/powerpoint/2010/main" val="326108354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v22">
    <p:bg>
      <p:bgPr>
        <a:solidFill>
          <a:srgbClr val="3C1E4B"/>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v22]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2" name="Freeform 1">
            <a:extLst>
              <a:ext uri="{FF2B5EF4-FFF2-40B4-BE49-F238E27FC236}">
                <a16:creationId xmlns:a16="http://schemas.microsoft.com/office/drawing/2014/main" id="{0A47D6A2-D31E-9A80-ADE0-106B68D59256}"/>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a:solidFill>
                  <a:schemeClr val="bg1"/>
                </a:solidFill>
                <a:latin typeface="+mj-lt"/>
              </a:rPr>
              <a:t>gold.org</a:t>
            </a:r>
          </a:p>
        </p:txBody>
      </p:sp>
    </p:spTree>
    <p:extLst>
      <p:ext uri="{BB962C8B-B14F-4D97-AF65-F5344CB8AC3E}">
        <p14:creationId xmlns:p14="http://schemas.microsoft.com/office/powerpoint/2010/main" val="175059816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v23">
    <p:bg>
      <p:bgPr>
        <a:solidFill>
          <a:srgbClr val="001E46"/>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v23]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2" name="Freeform 1">
            <a:extLst>
              <a:ext uri="{FF2B5EF4-FFF2-40B4-BE49-F238E27FC236}">
                <a16:creationId xmlns:a16="http://schemas.microsoft.com/office/drawing/2014/main" id="{0A47D6A2-D31E-9A80-ADE0-106B68D59256}"/>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a:solidFill>
                  <a:schemeClr val="bg1"/>
                </a:solidFill>
                <a:latin typeface="+mj-lt"/>
              </a:rPr>
              <a:t>gold.org</a:t>
            </a:r>
          </a:p>
        </p:txBody>
      </p:sp>
    </p:spTree>
    <p:extLst>
      <p:ext uri="{BB962C8B-B14F-4D97-AF65-F5344CB8AC3E}">
        <p14:creationId xmlns:p14="http://schemas.microsoft.com/office/powerpoint/2010/main" val="11321406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v24">
    <p:bg>
      <p:bgPr>
        <a:solidFill>
          <a:srgbClr val="00323C"/>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v24]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2" name="Freeform 1">
            <a:extLst>
              <a:ext uri="{FF2B5EF4-FFF2-40B4-BE49-F238E27FC236}">
                <a16:creationId xmlns:a16="http://schemas.microsoft.com/office/drawing/2014/main" id="{0A47D6A2-D31E-9A80-ADE0-106B68D59256}"/>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a:solidFill>
                  <a:schemeClr val="bg1"/>
                </a:solidFill>
                <a:latin typeface="+mj-lt"/>
              </a:rPr>
              <a:t>gold.org</a:t>
            </a:r>
          </a:p>
        </p:txBody>
      </p:sp>
    </p:spTree>
    <p:extLst>
      <p:ext uri="{BB962C8B-B14F-4D97-AF65-F5344CB8AC3E}">
        <p14:creationId xmlns:p14="http://schemas.microsoft.com/office/powerpoint/2010/main" val="1112662172"/>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tatement: v1">
    <p:bg>
      <p:bgPr>
        <a:solidFill>
          <a:srgbClr val="00323C"/>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D4D80-2A6C-3CEA-E6D5-E0D9FA6592CE}"/>
              </a:ext>
            </a:extLst>
          </p:cNvPr>
          <p:cNvSpPr>
            <a:spLocks noGrp="1"/>
          </p:cNvSpPr>
          <p:nvPr>
            <p:ph type="body" sz="quarter" idx="13"/>
          </p:nvPr>
        </p:nvSpPr>
        <p:spPr>
          <a:xfrm>
            <a:off x="3301998" y="1516752"/>
            <a:ext cx="5588000" cy="3823200"/>
          </a:xfrm>
          <a:custGeom>
            <a:avLst/>
            <a:gdLst>
              <a:gd name="connsiteX0" fmla="*/ 0 w 5588000"/>
              <a:gd name="connsiteY0" fmla="*/ 0 h 3817544"/>
              <a:gd name="connsiteX1" fmla="*/ 3748198 w 5588000"/>
              <a:gd name="connsiteY1" fmla="*/ 0 h 3817544"/>
              <a:gd name="connsiteX2" fmla="*/ 5021005 w 5588000"/>
              <a:gd name="connsiteY2" fmla="*/ 0 h 3817544"/>
              <a:gd name="connsiteX3" fmla="*/ 5385387 w 5588000"/>
              <a:gd name="connsiteY3" fmla="*/ 0 h 3817544"/>
              <a:gd name="connsiteX4" fmla="*/ 5588000 w 5588000"/>
              <a:gd name="connsiteY4" fmla="*/ 202613 h 3817544"/>
              <a:gd name="connsiteX5" fmla="*/ 5587999 w 5588000"/>
              <a:gd name="connsiteY5" fmla="*/ 202613 h 3817544"/>
              <a:gd name="connsiteX6" fmla="*/ 5586502 w 5588000"/>
              <a:gd name="connsiteY6" fmla="*/ 210029 h 3817544"/>
              <a:gd name="connsiteX7" fmla="*/ 5587999 w 5588000"/>
              <a:gd name="connsiteY7" fmla="*/ 210029 h 3817544"/>
              <a:gd name="connsiteX8" fmla="*/ 5587999 w 5588000"/>
              <a:gd name="connsiteY8" fmla="*/ 3601349 h 3817544"/>
              <a:gd name="connsiteX9" fmla="*/ 5585258 w 5588000"/>
              <a:gd name="connsiteY9" fmla="*/ 3601349 h 3817544"/>
              <a:gd name="connsiteX10" fmla="*/ 5588000 w 5588000"/>
              <a:gd name="connsiteY10" fmla="*/ 3614931 h 3817544"/>
              <a:gd name="connsiteX11" fmla="*/ 5587999 w 5588000"/>
              <a:gd name="connsiteY11" fmla="*/ 3614931 h 3817544"/>
              <a:gd name="connsiteX12" fmla="*/ 5385386 w 5588000"/>
              <a:gd name="connsiteY12" fmla="*/ 3817544 h 3817544"/>
              <a:gd name="connsiteX13" fmla="*/ 202613 w 5588000"/>
              <a:gd name="connsiteY13" fmla="*/ 3817543 h 3817544"/>
              <a:gd name="connsiteX14" fmla="*/ 15923 w 5588000"/>
              <a:gd name="connsiteY14" fmla="*/ 3693796 h 3817544"/>
              <a:gd name="connsiteX15" fmla="*/ 0 w 5588000"/>
              <a:gd name="connsiteY15" fmla="*/ 3614931 h 3817544"/>
              <a:gd name="connsiteX16" fmla="*/ 2742 w 5588000"/>
              <a:gd name="connsiteY16" fmla="*/ 3601349 h 3817544"/>
              <a:gd name="connsiteX17" fmla="*/ 0 w 5588000"/>
              <a:gd name="connsiteY17" fmla="*/ 3601349 h 3817544"/>
              <a:gd name="connsiteX18" fmla="*/ 0 w 5588000"/>
              <a:gd name="connsiteY18" fmla="*/ 3492647 h 3817544"/>
              <a:gd name="connsiteX19" fmla="*/ 0 w 5588000"/>
              <a:gd name="connsiteY19" fmla="*/ 210029 h 381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8000" h="3817544">
                <a:moveTo>
                  <a:pt x="0" y="0"/>
                </a:moveTo>
                <a:lnTo>
                  <a:pt x="3748198" y="0"/>
                </a:lnTo>
                <a:lnTo>
                  <a:pt x="5021005" y="0"/>
                </a:lnTo>
                <a:lnTo>
                  <a:pt x="5385387" y="0"/>
                </a:lnTo>
                <a:cubicBezTo>
                  <a:pt x="5497287" y="0"/>
                  <a:pt x="5588000" y="90713"/>
                  <a:pt x="5588000" y="202613"/>
                </a:cubicBezTo>
                <a:lnTo>
                  <a:pt x="5587999" y="202613"/>
                </a:lnTo>
                <a:lnTo>
                  <a:pt x="5586502" y="210029"/>
                </a:lnTo>
                <a:lnTo>
                  <a:pt x="5587999" y="210029"/>
                </a:lnTo>
                <a:lnTo>
                  <a:pt x="5587999" y="3601349"/>
                </a:lnTo>
                <a:lnTo>
                  <a:pt x="5585258" y="3601349"/>
                </a:lnTo>
                <a:lnTo>
                  <a:pt x="5588000" y="3614931"/>
                </a:lnTo>
                <a:lnTo>
                  <a:pt x="5587999" y="3614931"/>
                </a:lnTo>
                <a:cubicBezTo>
                  <a:pt x="5587999" y="3726831"/>
                  <a:pt x="5497286" y="3817544"/>
                  <a:pt x="5385386" y="3817544"/>
                </a:cubicBezTo>
                <a:lnTo>
                  <a:pt x="202613" y="3817543"/>
                </a:lnTo>
                <a:cubicBezTo>
                  <a:pt x="118688" y="3817543"/>
                  <a:pt x="46681" y="3766517"/>
                  <a:pt x="15923" y="3693796"/>
                </a:cubicBezTo>
                <a:lnTo>
                  <a:pt x="0" y="3614931"/>
                </a:lnTo>
                <a:lnTo>
                  <a:pt x="2742" y="3601349"/>
                </a:lnTo>
                <a:lnTo>
                  <a:pt x="0" y="3601349"/>
                </a:lnTo>
                <a:lnTo>
                  <a:pt x="0" y="3492647"/>
                </a:lnTo>
                <a:lnTo>
                  <a:pt x="0" y="210029"/>
                </a:lnTo>
                <a:close/>
              </a:path>
            </a:pathLst>
          </a:custGeom>
          <a:ln w="19050">
            <a:solidFill>
              <a:schemeClr val="accent6"/>
            </a:solidFill>
          </a:ln>
        </p:spPr>
        <p:txBody>
          <a:bodyPr wrap="square" lIns="288000" tIns="324000" rIns="216000" anchor="ctr" anchorCtr="1">
            <a:noAutofit/>
          </a:bodyPr>
          <a:lstStyle>
            <a:lvl1pPr>
              <a:lnSpc>
                <a:spcPct val="97000"/>
              </a:lnSpc>
              <a:spcAft>
                <a:spcPts val="0"/>
              </a:spcAft>
              <a:defRPr sz="100" b="0">
                <a:solidFill>
                  <a:schemeClr val="accent3"/>
                </a:solidFill>
                <a:latin typeface="+mn-lt"/>
              </a:defRPr>
            </a:lvl1pPr>
            <a:lvl2pPr>
              <a:lnSpc>
                <a:spcPct val="111000"/>
              </a:lnSpc>
              <a:spcBef>
                <a:spcPts val="2100"/>
              </a:spcBef>
              <a:spcAft>
                <a:spcPts val="0"/>
              </a:spcAft>
              <a:defRPr sz="1500">
                <a:solidFill>
                  <a:schemeClr val="bg1"/>
                </a:solidFill>
              </a:defRPr>
            </a:lvl2pPr>
            <a:lvl3pPr marL="0" indent="0">
              <a:lnSpc>
                <a:spcPct val="111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11000"/>
              </a:lnSpc>
              <a:spcAft>
                <a:spcPts val="0"/>
              </a:spcAft>
              <a:buNone/>
              <a:defRPr sz="1500" b="1" i="0">
                <a:latin typeface="Noto Sans" panose="020B0502040504020204" pitchFamily="34" charset="0"/>
                <a:ea typeface="Noto Sans" panose="020B0502040504020204" pitchFamily="34" charset="0"/>
                <a:cs typeface="Noto Sans" panose="020B0502040504020204" pitchFamily="34" charset="0"/>
              </a:defRPr>
            </a:lvl4pPr>
            <a:lvl5pPr>
              <a:lnSpc>
                <a:spcPct val="111000"/>
              </a:lnSpc>
              <a:spcAft>
                <a:spcPts val="0"/>
              </a:spcAft>
              <a:defRPr sz="1500" b="1"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p:txBody>
      </p:sp>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v1] &lt;Text&gt;</a:t>
            </a:r>
          </a:p>
        </p:txBody>
      </p:sp>
    </p:spTree>
    <p:extLst>
      <p:ext uri="{BB962C8B-B14F-4D97-AF65-F5344CB8AC3E}">
        <p14:creationId xmlns:p14="http://schemas.microsoft.com/office/powerpoint/2010/main" val="1180799448"/>
      </p:ext>
    </p:extLst>
  </p:cSld>
  <p:clrMapOvr>
    <a:masterClrMapping/>
  </p:clrMapOvr>
  <p:extLst>
    <p:ext uri="{DCECCB84-F9BA-43D5-87BE-67443E8EF086}">
      <p15:sldGuideLst xmlns:p15="http://schemas.microsoft.com/office/powerpoint/2012/main">
        <p15:guide id="3" pos="2084" userDrawn="1">
          <p15:clr>
            <a:srgbClr val="FBAE40"/>
          </p15:clr>
        </p15:guide>
        <p15:guide id="5" pos="5600" userDrawn="1">
          <p15:clr>
            <a:srgbClr val="FBAE40"/>
          </p15:clr>
        </p15:guide>
        <p15:guide id="6" pos="735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tatement: v2">
    <p:bg>
      <p:bgPr>
        <a:solidFill>
          <a:srgbClr val="3C1E4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D4D80-2A6C-3CEA-E6D5-E0D9FA6592CE}"/>
              </a:ext>
            </a:extLst>
          </p:cNvPr>
          <p:cNvSpPr>
            <a:spLocks noGrp="1"/>
          </p:cNvSpPr>
          <p:nvPr>
            <p:ph type="body" sz="quarter" idx="13"/>
          </p:nvPr>
        </p:nvSpPr>
        <p:spPr>
          <a:xfrm>
            <a:off x="3301998" y="1516752"/>
            <a:ext cx="5588000" cy="3823200"/>
          </a:xfrm>
          <a:custGeom>
            <a:avLst/>
            <a:gdLst>
              <a:gd name="connsiteX0" fmla="*/ 0 w 5588000"/>
              <a:gd name="connsiteY0" fmla="*/ 0 h 3817544"/>
              <a:gd name="connsiteX1" fmla="*/ 3748198 w 5588000"/>
              <a:gd name="connsiteY1" fmla="*/ 0 h 3817544"/>
              <a:gd name="connsiteX2" fmla="*/ 5021005 w 5588000"/>
              <a:gd name="connsiteY2" fmla="*/ 0 h 3817544"/>
              <a:gd name="connsiteX3" fmla="*/ 5385387 w 5588000"/>
              <a:gd name="connsiteY3" fmla="*/ 0 h 3817544"/>
              <a:gd name="connsiteX4" fmla="*/ 5588000 w 5588000"/>
              <a:gd name="connsiteY4" fmla="*/ 202613 h 3817544"/>
              <a:gd name="connsiteX5" fmla="*/ 5587999 w 5588000"/>
              <a:gd name="connsiteY5" fmla="*/ 202613 h 3817544"/>
              <a:gd name="connsiteX6" fmla="*/ 5586502 w 5588000"/>
              <a:gd name="connsiteY6" fmla="*/ 210029 h 3817544"/>
              <a:gd name="connsiteX7" fmla="*/ 5587999 w 5588000"/>
              <a:gd name="connsiteY7" fmla="*/ 210029 h 3817544"/>
              <a:gd name="connsiteX8" fmla="*/ 5587999 w 5588000"/>
              <a:gd name="connsiteY8" fmla="*/ 3601349 h 3817544"/>
              <a:gd name="connsiteX9" fmla="*/ 5585258 w 5588000"/>
              <a:gd name="connsiteY9" fmla="*/ 3601349 h 3817544"/>
              <a:gd name="connsiteX10" fmla="*/ 5588000 w 5588000"/>
              <a:gd name="connsiteY10" fmla="*/ 3614931 h 3817544"/>
              <a:gd name="connsiteX11" fmla="*/ 5587999 w 5588000"/>
              <a:gd name="connsiteY11" fmla="*/ 3614931 h 3817544"/>
              <a:gd name="connsiteX12" fmla="*/ 5385386 w 5588000"/>
              <a:gd name="connsiteY12" fmla="*/ 3817544 h 3817544"/>
              <a:gd name="connsiteX13" fmla="*/ 202613 w 5588000"/>
              <a:gd name="connsiteY13" fmla="*/ 3817543 h 3817544"/>
              <a:gd name="connsiteX14" fmla="*/ 15923 w 5588000"/>
              <a:gd name="connsiteY14" fmla="*/ 3693796 h 3817544"/>
              <a:gd name="connsiteX15" fmla="*/ 0 w 5588000"/>
              <a:gd name="connsiteY15" fmla="*/ 3614931 h 3817544"/>
              <a:gd name="connsiteX16" fmla="*/ 2742 w 5588000"/>
              <a:gd name="connsiteY16" fmla="*/ 3601349 h 3817544"/>
              <a:gd name="connsiteX17" fmla="*/ 0 w 5588000"/>
              <a:gd name="connsiteY17" fmla="*/ 3601349 h 3817544"/>
              <a:gd name="connsiteX18" fmla="*/ 0 w 5588000"/>
              <a:gd name="connsiteY18" fmla="*/ 3492647 h 3817544"/>
              <a:gd name="connsiteX19" fmla="*/ 0 w 5588000"/>
              <a:gd name="connsiteY19" fmla="*/ 210029 h 381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8000" h="3817544">
                <a:moveTo>
                  <a:pt x="0" y="0"/>
                </a:moveTo>
                <a:lnTo>
                  <a:pt x="3748198" y="0"/>
                </a:lnTo>
                <a:lnTo>
                  <a:pt x="5021005" y="0"/>
                </a:lnTo>
                <a:lnTo>
                  <a:pt x="5385387" y="0"/>
                </a:lnTo>
                <a:cubicBezTo>
                  <a:pt x="5497287" y="0"/>
                  <a:pt x="5588000" y="90713"/>
                  <a:pt x="5588000" y="202613"/>
                </a:cubicBezTo>
                <a:lnTo>
                  <a:pt x="5587999" y="202613"/>
                </a:lnTo>
                <a:lnTo>
                  <a:pt x="5586502" y="210029"/>
                </a:lnTo>
                <a:lnTo>
                  <a:pt x="5587999" y="210029"/>
                </a:lnTo>
                <a:lnTo>
                  <a:pt x="5587999" y="3601349"/>
                </a:lnTo>
                <a:lnTo>
                  <a:pt x="5585258" y="3601349"/>
                </a:lnTo>
                <a:lnTo>
                  <a:pt x="5588000" y="3614931"/>
                </a:lnTo>
                <a:lnTo>
                  <a:pt x="5587999" y="3614931"/>
                </a:lnTo>
                <a:cubicBezTo>
                  <a:pt x="5587999" y="3726831"/>
                  <a:pt x="5497286" y="3817544"/>
                  <a:pt x="5385386" y="3817544"/>
                </a:cubicBezTo>
                <a:lnTo>
                  <a:pt x="202613" y="3817543"/>
                </a:lnTo>
                <a:cubicBezTo>
                  <a:pt x="118688" y="3817543"/>
                  <a:pt x="46681" y="3766517"/>
                  <a:pt x="15923" y="3693796"/>
                </a:cubicBezTo>
                <a:lnTo>
                  <a:pt x="0" y="3614931"/>
                </a:lnTo>
                <a:lnTo>
                  <a:pt x="2742" y="3601349"/>
                </a:lnTo>
                <a:lnTo>
                  <a:pt x="0" y="3601349"/>
                </a:lnTo>
                <a:lnTo>
                  <a:pt x="0" y="3492647"/>
                </a:lnTo>
                <a:lnTo>
                  <a:pt x="0" y="210029"/>
                </a:lnTo>
                <a:close/>
              </a:path>
            </a:pathLst>
          </a:custGeom>
          <a:ln w="19050">
            <a:solidFill>
              <a:srgbClr val="DC8CFF"/>
            </a:solidFill>
          </a:ln>
        </p:spPr>
        <p:txBody>
          <a:bodyPr wrap="square" lIns="288000" tIns="324000" rIns="216000" anchor="ctr" anchorCtr="1">
            <a:noAutofit/>
          </a:bodyPr>
          <a:lstStyle>
            <a:lvl1pPr>
              <a:lnSpc>
                <a:spcPct val="97000"/>
              </a:lnSpc>
              <a:spcAft>
                <a:spcPts val="0"/>
              </a:spcAft>
              <a:defRPr sz="100" b="0">
                <a:solidFill>
                  <a:schemeClr val="accent3"/>
                </a:solidFill>
                <a:latin typeface="+mn-lt"/>
              </a:defRPr>
            </a:lvl1pPr>
            <a:lvl2pPr>
              <a:lnSpc>
                <a:spcPct val="111000"/>
              </a:lnSpc>
              <a:spcBef>
                <a:spcPts val="2100"/>
              </a:spcBef>
              <a:spcAft>
                <a:spcPts val="0"/>
              </a:spcAft>
              <a:defRPr sz="1500">
                <a:solidFill>
                  <a:schemeClr val="bg1"/>
                </a:solidFill>
              </a:defRPr>
            </a:lvl2pPr>
            <a:lvl3pPr marL="0" indent="0">
              <a:lnSpc>
                <a:spcPct val="111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11000"/>
              </a:lnSpc>
              <a:spcAft>
                <a:spcPts val="0"/>
              </a:spcAft>
              <a:buNone/>
              <a:defRPr sz="1500" b="1" i="0">
                <a:latin typeface="Noto Sans" panose="020B0502040504020204" pitchFamily="34" charset="0"/>
                <a:ea typeface="Noto Sans" panose="020B0502040504020204" pitchFamily="34" charset="0"/>
                <a:cs typeface="Noto Sans" panose="020B0502040504020204" pitchFamily="34" charset="0"/>
              </a:defRPr>
            </a:lvl4pPr>
            <a:lvl5pPr>
              <a:lnSpc>
                <a:spcPct val="111000"/>
              </a:lnSpc>
              <a:spcAft>
                <a:spcPts val="0"/>
              </a:spcAft>
              <a:defRPr sz="1500" b="1"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p:txBody>
      </p:sp>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v2] &lt;Text&gt;</a:t>
            </a:r>
          </a:p>
        </p:txBody>
      </p:sp>
    </p:spTree>
    <p:extLst>
      <p:ext uri="{BB962C8B-B14F-4D97-AF65-F5344CB8AC3E}">
        <p14:creationId xmlns:p14="http://schemas.microsoft.com/office/powerpoint/2010/main" val="3305191234"/>
      </p:ext>
    </p:extLst>
  </p:cSld>
  <p:clrMapOvr>
    <a:masterClrMapping/>
  </p:clrMapOvr>
  <p:extLst>
    <p:ext uri="{DCECCB84-F9BA-43D5-87BE-67443E8EF086}">
      <p15:sldGuideLst xmlns:p15="http://schemas.microsoft.com/office/powerpoint/2012/main">
        <p15:guide id="3" pos="2084" userDrawn="1">
          <p15:clr>
            <a:srgbClr val="FBAE40"/>
          </p15:clr>
        </p15:guide>
        <p15:guide id="5" pos="5600" userDrawn="1">
          <p15:clr>
            <a:srgbClr val="FBAE40"/>
          </p15:clr>
        </p15:guide>
        <p15:guide id="6" pos="735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statement: v3">
    <p:bg>
      <p:bgPr>
        <a:solidFill>
          <a:srgbClr val="001E4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D4D80-2A6C-3CEA-E6D5-E0D9FA6592CE}"/>
              </a:ext>
            </a:extLst>
          </p:cNvPr>
          <p:cNvSpPr>
            <a:spLocks noGrp="1"/>
          </p:cNvSpPr>
          <p:nvPr>
            <p:ph type="body" sz="quarter" idx="13"/>
          </p:nvPr>
        </p:nvSpPr>
        <p:spPr>
          <a:xfrm>
            <a:off x="3301998" y="1516752"/>
            <a:ext cx="5588000" cy="3823200"/>
          </a:xfrm>
          <a:custGeom>
            <a:avLst/>
            <a:gdLst>
              <a:gd name="connsiteX0" fmla="*/ 0 w 5588000"/>
              <a:gd name="connsiteY0" fmla="*/ 0 h 3817544"/>
              <a:gd name="connsiteX1" fmla="*/ 3748198 w 5588000"/>
              <a:gd name="connsiteY1" fmla="*/ 0 h 3817544"/>
              <a:gd name="connsiteX2" fmla="*/ 5021005 w 5588000"/>
              <a:gd name="connsiteY2" fmla="*/ 0 h 3817544"/>
              <a:gd name="connsiteX3" fmla="*/ 5385387 w 5588000"/>
              <a:gd name="connsiteY3" fmla="*/ 0 h 3817544"/>
              <a:gd name="connsiteX4" fmla="*/ 5588000 w 5588000"/>
              <a:gd name="connsiteY4" fmla="*/ 202613 h 3817544"/>
              <a:gd name="connsiteX5" fmla="*/ 5587999 w 5588000"/>
              <a:gd name="connsiteY5" fmla="*/ 202613 h 3817544"/>
              <a:gd name="connsiteX6" fmla="*/ 5586502 w 5588000"/>
              <a:gd name="connsiteY6" fmla="*/ 210029 h 3817544"/>
              <a:gd name="connsiteX7" fmla="*/ 5587999 w 5588000"/>
              <a:gd name="connsiteY7" fmla="*/ 210029 h 3817544"/>
              <a:gd name="connsiteX8" fmla="*/ 5587999 w 5588000"/>
              <a:gd name="connsiteY8" fmla="*/ 3601349 h 3817544"/>
              <a:gd name="connsiteX9" fmla="*/ 5585258 w 5588000"/>
              <a:gd name="connsiteY9" fmla="*/ 3601349 h 3817544"/>
              <a:gd name="connsiteX10" fmla="*/ 5588000 w 5588000"/>
              <a:gd name="connsiteY10" fmla="*/ 3614931 h 3817544"/>
              <a:gd name="connsiteX11" fmla="*/ 5587999 w 5588000"/>
              <a:gd name="connsiteY11" fmla="*/ 3614931 h 3817544"/>
              <a:gd name="connsiteX12" fmla="*/ 5385386 w 5588000"/>
              <a:gd name="connsiteY12" fmla="*/ 3817544 h 3817544"/>
              <a:gd name="connsiteX13" fmla="*/ 202613 w 5588000"/>
              <a:gd name="connsiteY13" fmla="*/ 3817543 h 3817544"/>
              <a:gd name="connsiteX14" fmla="*/ 15923 w 5588000"/>
              <a:gd name="connsiteY14" fmla="*/ 3693796 h 3817544"/>
              <a:gd name="connsiteX15" fmla="*/ 0 w 5588000"/>
              <a:gd name="connsiteY15" fmla="*/ 3614931 h 3817544"/>
              <a:gd name="connsiteX16" fmla="*/ 2742 w 5588000"/>
              <a:gd name="connsiteY16" fmla="*/ 3601349 h 3817544"/>
              <a:gd name="connsiteX17" fmla="*/ 0 w 5588000"/>
              <a:gd name="connsiteY17" fmla="*/ 3601349 h 3817544"/>
              <a:gd name="connsiteX18" fmla="*/ 0 w 5588000"/>
              <a:gd name="connsiteY18" fmla="*/ 3492647 h 3817544"/>
              <a:gd name="connsiteX19" fmla="*/ 0 w 5588000"/>
              <a:gd name="connsiteY19" fmla="*/ 210029 h 381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8000" h="3817544">
                <a:moveTo>
                  <a:pt x="0" y="0"/>
                </a:moveTo>
                <a:lnTo>
                  <a:pt x="3748198" y="0"/>
                </a:lnTo>
                <a:lnTo>
                  <a:pt x="5021005" y="0"/>
                </a:lnTo>
                <a:lnTo>
                  <a:pt x="5385387" y="0"/>
                </a:lnTo>
                <a:cubicBezTo>
                  <a:pt x="5497287" y="0"/>
                  <a:pt x="5588000" y="90713"/>
                  <a:pt x="5588000" y="202613"/>
                </a:cubicBezTo>
                <a:lnTo>
                  <a:pt x="5587999" y="202613"/>
                </a:lnTo>
                <a:lnTo>
                  <a:pt x="5586502" y="210029"/>
                </a:lnTo>
                <a:lnTo>
                  <a:pt x="5587999" y="210029"/>
                </a:lnTo>
                <a:lnTo>
                  <a:pt x="5587999" y="3601349"/>
                </a:lnTo>
                <a:lnTo>
                  <a:pt x="5585258" y="3601349"/>
                </a:lnTo>
                <a:lnTo>
                  <a:pt x="5588000" y="3614931"/>
                </a:lnTo>
                <a:lnTo>
                  <a:pt x="5587999" y="3614931"/>
                </a:lnTo>
                <a:cubicBezTo>
                  <a:pt x="5587999" y="3726831"/>
                  <a:pt x="5497286" y="3817544"/>
                  <a:pt x="5385386" y="3817544"/>
                </a:cubicBezTo>
                <a:lnTo>
                  <a:pt x="202613" y="3817543"/>
                </a:lnTo>
                <a:cubicBezTo>
                  <a:pt x="118688" y="3817543"/>
                  <a:pt x="46681" y="3766517"/>
                  <a:pt x="15923" y="3693796"/>
                </a:cubicBezTo>
                <a:lnTo>
                  <a:pt x="0" y="3614931"/>
                </a:lnTo>
                <a:lnTo>
                  <a:pt x="2742" y="3601349"/>
                </a:lnTo>
                <a:lnTo>
                  <a:pt x="0" y="3601349"/>
                </a:lnTo>
                <a:lnTo>
                  <a:pt x="0" y="3492647"/>
                </a:lnTo>
                <a:lnTo>
                  <a:pt x="0" y="210029"/>
                </a:lnTo>
                <a:close/>
              </a:path>
            </a:pathLst>
          </a:custGeom>
          <a:ln w="19050">
            <a:solidFill>
              <a:srgbClr val="64C8FF"/>
            </a:solidFill>
          </a:ln>
        </p:spPr>
        <p:txBody>
          <a:bodyPr wrap="square" lIns="288000" tIns="324000" rIns="216000" anchor="ctr" anchorCtr="1">
            <a:noAutofit/>
          </a:bodyPr>
          <a:lstStyle>
            <a:lvl1pPr>
              <a:lnSpc>
                <a:spcPct val="97000"/>
              </a:lnSpc>
              <a:spcAft>
                <a:spcPts val="0"/>
              </a:spcAft>
              <a:defRPr sz="100" b="0">
                <a:solidFill>
                  <a:schemeClr val="accent3"/>
                </a:solidFill>
                <a:latin typeface="+mn-lt"/>
              </a:defRPr>
            </a:lvl1pPr>
            <a:lvl2pPr>
              <a:lnSpc>
                <a:spcPct val="111000"/>
              </a:lnSpc>
              <a:spcBef>
                <a:spcPts val="2100"/>
              </a:spcBef>
              <a:spcAft>
                <a:spcPts val="0"/>
              </a:spcAft>
              <a:defRPr sz="1500">
                <a:solidFill>
                  <a:schemeClr val="bg1"/>
                </a:solidFill>
              </a:defRPr>
            </a:lvl2pPr>
            <a:lvl3pPr marL="0" indent="0">
              <a:lnSpc>
                <a:spcPct val="111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11000"/>
              </a:lnSpc>
              <a:spcAft>
                <a:spcPts val="0"/>
              </a:spcAft>
              <a:buNone/>
              <a:defRPr sz="1500" b="1" i="0">
                <a:latin typeface="Noto Sans" panose="020B0502040504020204" pitchFamily="34" charset="0"/>
                <a:ea typeface="Noto Sans" panose="020B0502040504020204" pitchFamily="34" charset="0"/>
                <a:cs typeface="Noto Sans" panose="020B0502040504020204" pitchFamily="34" charset="0"/>
              </a:defRPr>
            </a:lvl4pPr>
            <a:lvl5pPr>
              <a:lnSpc>
                <a:spcPct val="111000"/>
              </a:lnSpc>
              <a:spcAft>
                <a:spcPts val="0"/>
              </a:spcAft>
              <a:defRPr sz="1500" b="1"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p:txBody>
      </p:sp>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v3] &lt;Text&gt;</a:t>
            </a:r>
          </a:p>
        </p:txBody>
      </p:sp>
    </p:spTree>
    <p:extLst>
      <p:ext uri="{BB962C8B-B14F-4D97-AF65-F5344CB8AC3E}">
        <p14:creationId xmlns:p14="http://schemas.microsoft.com/office/powerpoint/2010/main" val="3813665259"/>
      </p:ext>
    </p:extLst>
  </p:cSld>
  <p:clrMapOvr>
    <a:masterClrMapping/>
  </p:clrMapOvr>
  <p:extLst>
    <p:ext uri="{DCECCB84-F9BA-43D5-87BE-67443E8EF086}">
      <p15:sldGuideLst xmlns:p15="http://schemas.microsoft.com/office/powerpoint/2012/main">
        <p15:guide id="3" pos="2094" userDrawn="1">
          <p15:clr>
            <a:srgbClr val="FBAE40"/>
          </p15:clr>
        </p15:guide>
        <p15:guide id="5" pos="5600" userDrawn="1">
          <p15:clr>
            <a:srgbClr val="FBAE40"/>
          </p15:clr>
        </p15:guide>
        <p15:guide id="6" pos="735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4859809" cy="868567"/>
          </a:xfrm>
        </p:spPr>
        <p:txBody>
          <a:bodyPr/>
          <a:lstStyle/>
          <a:p>
            <a:r>
              <a:rPr lang="en-GB"/>
              <a:t>[Contents: v1]</a:t>
            </a:r>
          </a:p>
        </p:txBody>
      </p:sp>
      <p:sp>
        <p:nvSpPr>
          <p:cNvPr id="10" name="Table Placeholder 9">
            <a:extLst>
              <a:ext uri="{FF2B5EF4-FFF2-40B4-BE49-F238E27FC236}">
                <a16:creationId xmlns:a16="http://schemas.microsoft.com/office/drawing/2014/main" id="{BC702705-9ECB-172B-C301-3823A15EE8FB}"/>
              </a:ext>
            </a:extLst>
          </p:cNvPr>
          <p:cNvSpPr>
            <a:spLocks noGrp="1"/>
          </p:cNvSpPr>
          <p:nvPr>
            <p:ph type="tbl" sz="quarter" idx="13"/>
          </p:nvPr>
        </p:nvSpPr>
        <p:spPr>
          <a:xfrm>
            <a:off x="1009650" y="2032000"/>
            <a:ext cx="4859809" cy="4064000"/>
          </a:xfrm>
        </p:spPr>
        <p:txBody>
          <a:bodyPr>
            <a:normAutofit/>
          </a:bodyPr>
          <a:lstStyle>
            <a:lvl1pPr>
              <a:defRPr sz="2400" b="0">
                <a:latin typeface="+mn-lt"/>
              </a:defRPr>
            </a:lvl1pPr>
          </a:lstStyle>
          <a:p>
            <a:r>
              <a:rPr lang="en-US"/>
              <a:t>Click icon to add table</a:t>
            </a:r>
            <a:endParaRPr lang="en-GB"/>
          </a:p>
        </p:txBody>
      </p:sp>
      <p:sp>
        <p:nvSpPr>
          <p:cNvPr id="24" name="Picture Placeholder 23">
            <a:extLst>
              <a:ext uri="{FF2B5EF4-FFF2-40B4-BE49-F238E27FC236}">
                <a16:creationId xmlns:a16="http://schemas.microsoft.com/office/drawing/2014/main" id="{59174443-560A-32C0-4641-BE6BDB4D1EFB}"/>
              </a:ext>
            </a:extLst>
          </p:cNvPr>
          <p:cNvSpPr>
            <a:spLocks noGrp="1"/>
          </p:cNvSpPr>
          <p:nvPr>
            <p:ph type="pic" sz="quarter" idx="17"/>
          </p:nvPr>
        </p:nvSpPr>
        <p:spPr>
          <a:xfrm>
            <a:off x="6588125" y="1270254"/>
            <a:ext cx="5091925" cy="4827141"/>
          </a:xfrm>
          <a:custGeom>
            <a:avLst/>
            <a:gdLst>
              <a:gd name="connsiteX0" fmla="*/ 0 w 5091925"/>
              <a:gd name="connsiteY0" fmla="*/ 0 h 4827141"/>
              <a:gd name="connsiteX1" fmla="*/ 3252122 w 5091925"/>
              <a:gd name="connsiteY1" fmla="*/ 0 h 4827141"/>
              <a:gd name="connsiteX2" fmla="*/ 3252123 w 5091925"/>
              <a:gd name="connsiteY2" fmla="*/ 0 h 4827141"/>
              <a:gd name="connsiteX3" fmla="*/ 4889312 w 5091925"/>
              <a:gd name="connsiteY3" fmla="*/ 0 h 4827141"/>
              <a:gd name="connsiteX4" fmla="*/ 5076003 w 5091925"/>
              <a:gd name="connsiteY4" fmla="*/ 123747 h 4827141"/>
              <a:gd name="connsiteX5" fmla="*/ 5088755 w 5091925"/>
              <a:gd name="connsiteY5" fmla="*/ 186913 h 4827141"/>
              <a:gd name="connsiteX6" fmla="*/ 5091924 w 5091925"/>
              <a:gd name="connsiteY6" fmla="*/ 186913 h 4827141"/>
              <a:gd name="connsiteX7" fmla="*/ 5091924 w 5091925"/>
              <a:gd name="connsiteY7" fmla="*/ 202608 h 4827141"/>
              <a:gd name="connsiteX8" fmla="*/ 5091925 w 5091925"/>
              <a:gd name="connsiteY8" fmla="*/ 202613 h 4827141"/>
              <a:gd name="connsiteX9" fmla="*/ 5091924 w 5091925"/>
              <a:gd name="connsiteY9" fmla="*/ 202613 h 4827141"/>
              <a:gd name="connsiteX10" fmla="*/ 5091924 w 5091925"/>
              <a:gd name="connsiteY10" fmla="*/ 1548892 h 4827141"/>
              <a:gd name="connsiteX11" fmla="*/ 5090400 w 5091925"/>
              <a:gd name="connsiteY11" fmla="*/ 1548892 h 4827141"/>
              <a:gd name="connsiteX12" fmla="*/ 5090400 w 5091925"/>
              <a:gd name="connsiteY12" fmla="*/ 4624523 h 4827141"/>
              <a:gd name="connsiteX13" fmla="*/ 5090401 w 5091925"/>
              <a:gd name="connsiteY13" fmla="*/ 4624528 h 4827141"/>
              <a:gd name="connsiteX14" fmla="*/ 5090400 w 5091925"/>
              <a:gd name="connsiteY14" fmla="*/ 4624528 h 4827141"/>
              <a:gd name="connsiteX15" fmla="*/ 5090400 w 5091925"/>
              <a:gd name="connsiteY15" fmla="*/ 4625721 h 4827141"/>
              <a:gd name="connsiteX16" fmla="*/ 5090159 w 5091925"/>
              <a:gd name="connsiteY16" fmla="*/ 4625721 h 4827141"/>
              <a:gd name="connsiteX17" fmla="*/ 5074478 w 5091925"/>
              <a:gd name="connsiteY17" fmla="*/ 4703394 h 4827141"/>
              <a:gd name="connsiteX18" fmla="*/ 4887787 w 5091925"/>
              <a:gd name="connsiteY18" fmla="*/ 4827141 h 4827141"/>
              <a:gd name="connsiteX19" fmla="*/ 202613 w 5091925"/>
              <a:gd name="connsiteY19" fmla="*/ 4827140 h 4827141"/>
              <a:gd name="connsiteX20" fmla="*/ 15923 w 5091925"/>
              <a:gd name="connsiteY20" fmla="*/ 4703393 h 4827141"/>
              <a:gd name="connsiteX21" fmla="*/ 241 w 5091925"/>
              <a:gd name="connsiteY21" fmla="*/ 4625721 h 4827141"/>
              <a:gd name="connsiteX22" fmla="*/ 0 w 5091925"/>
              <a:gd name="connsiteY22" fmla="*/ 4625721 h 4827141"/>
              <a:gd name="connsiteX23" fmla="*/ 0 w 5091925"/>
              <a:gd name="connsiteY23" fmla="*/ 4624528 h 4827141"/>
              <a:gd name="connsiteX24" fmla="*/ 0 w 5091925"/>
              <a:gd name="connsiteY24" fmla="*/ 4624527 h 4827141"/>
              <a:gd name="connsiteX25" fmla="*/ 0 w 5091925"/>
              <a:gd name="connsiteY25" fmla="*/ 1548892 h 4827141"/>
              <a:gd name="connsiteX26" fmla="*/ 0 w 5091925"/>
              <a:gd name="connsiteY26" fmla="*/ 953834 h 482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91925" h="4827141">
                <a:moveTo>
                  <a:pt x="0" y="0"/>
                </a:moveTo>
                <a:lnTo>
                  <a:pt x="3252122" y="0"/>
                </a:lnTo>
                <a:lnTo>
                  <a:pt x="3252123" y="0"/>
                </a:lnTo>
                <a:lnTo>
                  <a:pt x="4889312" y="0"/>
                </a:lnTo>
                <a:cubicBezTo>
                  <a:pt x="4973237" y="0"/>
                  <a:pt x="5045244" y="51026"/>
                  <a:pt x="5076003" y="123747"/>
                </a:cubicBezTo>
                <a:lnTo>
                  <a:pt x="5088755" y="186913"/>
                </a:lnTo>
                <a:lnTo>
                  <a:pt x="5091924" y="186913"/>
                </a:lnTo>
                <a:lnTo>
                  <a:pt x="5091924" y="202608"/>
                </a:lnTo>
                <a:lnTo>
                  <a:pt x="5091925" y="202613"/>
                </a:lnTo>
                <a:lnTo>
                  <a:pt x="5091924" y="202613"/>
                </a:lnTo>
                <a:lnTo>
                  <a:pt x="5091924" y="1548892"/>
                </a:lnTo>
                <a:lnTo>
                  <a:pt x="5090400" y="1548892"/>
                </a:lnTo>
                <a:lnTo>
                  <a:pt x="5090400" y="4624523"/>
                </a:lnTo>
                <a:lnTo>
                  <a:pt x="5090401" y="4624528"/>
                </a:lnTo>
                <a:lnTo>
                  <a:pt x="5090400" y="4624528"/>
                </a:lnTo>
                <a:lnTo>
                  <a:pt x="5090400" y="4625721"/>
                </a:lnTo>
                <a:lnTo>
                  <a:pt x="5090159" y="4625721"/>
                </a:lnTo>
                <a:lnTo>
                  <a:pt x="5074478" y="4703394"/>
                </a:lnTo>
                <a:cubicBezTo>
                  <a:pt x="5043719" y="4776115"/>
                  <a:pt x="4971712" y="4827141"/>
                  <a:pt x="4887787" y="4827141"/>
                </a:cubicBezTo>
                <a:lnTo>
                  <a:pt x="202613" y="4827140"/>
                </a:lnTo>
                <a:cubicBezTo>
                  <a:pt x="118688" y="4827140"/>
                  <a:pt x="46681" y="4776114"/>
                  <a:pt x="15923" y="4703393"/>
                </a:cubicBezTo>
                <a:lnTo>
                  <a:pt x="241" y="4625721"/>
                </a:lnTo>
                <a:lnTo>
                  <a:pt x="0" y="4625721"/>
                </a:lnTo>
                <a:lnTo>
                  <a:pt x="0" y="4624528"/>
                </a:lnTo>
                <a:lnTo>
                  <a:pt x="0" y="4624527"/>
                </a:lnTo>
                <a:lnTo>
                  <a:pt x="0" y="1548892"/>
                </a:lnTo>
                <a:lnTo>
                  <a:pt x="0" y="953834"/>
                </a:lnTo>
                <a:close/>
              </a:path>
            </a:pathLst>
          </a:custGeom>
        </p:spPr>
        <p:txBody>
          <a:bodyPr wrap="square" bIns="1080000" anchor="ctr" anchorCtr="1">
            <a:noAutofit/>
          </a:bodyPr>
          <a:lstStyle>
            <a:lvl1pPr>
              <a:defRPr b="0">
                <a:latin typeface="+mn-lt"/>
              </a:defRPr>
            </a:lvl1pPr>
          </a:lstStyle>
          <a:p>
            <a:r>
              <a:rPr lang="en-US"/>
              <a:t>Click icon to add picture</a:t>
            </a:r>
            <a:endParaRPr lang="en-GB"/>
          </a:p>
        </p:txBody>
      </p:sp>
      <p:sp>
        <p:nvSpPr>
          <p:cNvPr id="3" name="Date Placeholder 2">
            <a:extLst>
              <a:ext uri="{FF2B5EF4-FFF2-40B4-BE49-F238E27FC236}">
                <a16:creationId xmlns:a16="http://schemas.microsoft.com/office/drawing/2014/main" id="{0FC5D3FD-8D7E-97FE-C658-F56A41D811FC}"/>
              </a:ext>
            </a:extLst>
          </p:cNvPr>
          <p:cNvSpPr>
            <a:spLocks noGrp="1"/>
          </p:cNvSpPr>
          <p:nvPr>
            <p:ph type="dt" sz="half" idx="18"/>
          </p:nvPr>
        </p:nvSpPr>
        <p:spPr/>
        <p:txBody>
          <a:bodyPr/>
          <a:lstStyle/>
          <a:p>
            <a:endParaRPr lang="en-GB"/>
          </a:p>
        </p:txBody>
      </p:sp>
      <p:sp>
        <p:nvSpPr>
          <p:cNvPr id="7" name="Footer Placeholder 6">
            <a:extLst>
              <a:ext uri="{FF2B5EF4-FFF2-40B4-BE49-F238E27FC236}">
                <a16:creationId xmlns:a16="http://schemas.microsoft.com/office/drawing/2014/main" id="{AE0AA409-3D6A-F754-6C6D-EB8D9CD211C8}"/>
              </a:ext>
            </a:extLst>
          </p:cNvPr>
          <p:cNvSpPr>
            <a:spLocks noGrp="1"/>
          </p:cNvSpPr>
          <p:nvPr>
            <p:ph type="ftr" sz="quarter" idx="19"/>
          </p:nvPr>
        </p:nvSpPr>
        <p:spPr/>
        <p:txBody>
          <a:body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F4FCBC6F-21A0-D40A-F936-4601ED225F9B}"/>
              </a:ext>
            </a:extLst>
          </p:cNvPr>
          <p:cNvSpPr>
            <a:spLocks noGrp="1"/>
          </p:cNvSpPr>
          <p:nvPr>
            <p:ph type="sldNum" sz="quarter" idx="20"/>
          </p:nvPr>
        </p:nvSpPr>
        <p:spPr/>
        <p:txBody>
          <a:bodyPr/>
          <a:lstStyle/>
          <a:p>
            <a:fld id="{7AD8EBCA-3EC2-B24B-964C-A05FBBD49954}" type="slidenum">
              <a:rPr lang="en-GB" smtClean="0"/>
              <a:pPr/>
              <a:t>‹#›</a:t>
            </a:fld>
            <a:endParaRPr lang="en-GB"/>
          </a:p>
        </p:txBody>
      </p:sp>
    </p:spTree>
    <p:extLst>
      <p:ext uri="{BB962C8B-B14F-4D97-AF65-F5344CB8AC3E}">
        <p14:creationId xmlns:p14="http://schemas.microsoft.com/office/powerpoint/2010/main" val="3589814015"/>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4859809" cy="868567"/>
          </a:xfrm>
        </p:spPr>
        <p:txBody>
          <a:bodyPr/>
          <a:lstStyle/>
          <a:p>
            <a:r>
              <a:rPr lang="en-GB"/>
              <a:t>[Contents: v2]</a:t>
            </a:r>
          </a:p>
        </p:txBody>
      </p:sp>
      <p:sp>
        <p:nvSpPr>
          <p:cNvPr id="10" name="Table Placeholder 9">
            <a:extLst>
              <a:ext uri="{FF2B5EF4-FFF2-40B4-BE49-F238E27FC236}">
                <a16:creationId xmlns:a16="http://schemas.microsoft.com/office/drawing/2014/main" id="{BC702705-9ECB-172B-C301-3823A15EE8FB}"/>
              </a:ext>
            </a:extLst>
          </p:cNvPr>
          <p:cNvSpPr>
            <a:spLocks noGrp="1"/>
          </p:cNvSpPr>
          <p:nvPr>
            <p:ph type="tbl" sz="quarter" idx="13"/>
          </p:nvPr>
        </p:nvSpPr>
        <p:spPr>
          <a:xfrm>
            <a:off x="1009650" y="2032000"/>
            <a:ext cx="4859809" cy="4064000"/>
          </a:xfrm>
        </p:spPr>
        <p:txBody>
          <a:bodyPr>
            <a:normAutofit/>
          </a:bodyPr>
          <a:lstStyle>
            <a:lvl1pPr>
              <a:defRPr sz="2400" b="0">
                <a:latin typeface="+mn-lt"/>
              </a:defRPr>
            </a:lvl1pPr>
          </a:lstStyle>
          <a:p>
            <a:r>
              <a:rPr lang="en-US"/>
              <a:t>Click icon to add table</a:t>
            </a:r>
            <a:endParaRPr lang="en-GB"/>
          </a:p>
        </p:txBody>
      </p:sp>
      <p:sp>
        <p:nvSpPr>
          <p:cNvPr id="8" name="Table Placeholder 9">
            <a:extLst>
              <a:ext uri="{FF2B5EF4-FFF2-40B4-BE49-F238E27FC236}">
                <a16:creationId xmlns:a16="http://schemas.microsoft.com/office/drawing/2014/main" id="{1C65DEEE-CEFC-FED2-13F5-971A1AAABE7D}"/>
              </a:ext>
            </a:extLst>
          </p:cNvPr>
          <p:cNvSpPr>
            <a:spLocks noGrp="1"/>
          </p:cNvSpPr>
          <p:nvPr>
            <p:ph type="tbl" sz="quarter" idx="14"/>
          </p:nvPr>
        </p:nvSpPr>
        <p:spPr>
          <a:xfrm>
            <a:off x="6821015" y="2032000"/>
            <a:ext cx="4859809" cy="4064000"/>
          </a:xfrm>
        </p:spPr>
        <p:txBody>
          <a:bodyPr>
            <a:normAutofit/>
          </a:bodyPr>
          <a:lstStyle>
            <a:lvl1pPr>
              <a:defRPr sz="2400" b="0">
                <a:latin typeface="+mn-lt"/>
              </a:defRPr>
            </a:lvl1pPr>
          </a:lstStyle>
          <a:p>
            <a:r>
              <a:rPr lang="en-US"/>
              <a:t>Click icon to add table</a:t>
            </a:r>
            <a:endParaRPr lang="en-GB"/>
          </a:p>
        </p:txBody>
      </p:sp>
      <p:sp>
        <p:nvSpPr>
          <p:cNvPr id="3" name="Date Placeholder 2">
            <a:extLst>
              <a:ext uri="{FF2B5EF4-FFF2-40B4-BE49-F238E27FC236}">
                <a16:creationId xmlns:a16="http://schemas.microsoft.com/office/drawing/2014/main" id="{E8D92AD5-7438-8939-ED30-AE40920BC9D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044CCC2C-FCBF-D402-B325-D9B11BA003C3}"/>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16AE55A4-6B66-462F-7923-9A22ADDB2841}"/>
              </a:ext>
            </a:extLst>
          </p:cNvPr>
          <p:cNvSpPr>
            <a:spLocks noGrp="1"/>
          </p:cNvSpPr>
          <p:nvPr>
            <p:ph type="sldNum" sz="quarter" idx="17"/>
          </p:nvPr>
        </p:nvSpPr>
        <p:spPr/>
        <p:txBody>
          <a:bodyPr/>
          <a:lstStyle/>
          <a:p>
            <a:fld id="{7AD8EBCA-3EC2-B24B-964C-A05FBBD49954}" type="slidenum">
              <a:rPr lang="en-GB" smtClean="0"/>
              <a:pPr/>
              <a:t>‹#›</a:t>
            </a:fld>
            <a:endParaRPr lang="en-GB"/>
          </a:p>
        </p:txBody>
      </p:sp>
    </p:spTree>
    <p:extLst>
      <p:ext uri="{BB962C8B-B14F-4D97-AF65-F5344CB8AC3E}">
        <p14:creationId xmlns:p14="http://schemas.microsoft.com/office/powerpoint/2010/main" val="177921833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323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v3]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Picture Placeholder 37">
            <a:extLst>
              <a:ext uri="{FF2B5EF4-FFF2-40B4-BE49-F238E27FC236}">
                <a16:creationId xmlns:a16="http://schemas.microsoft.com/office/drawing/2014/main" id="{26B221AB-E122-9A66-C511-0BDF09F929D9}"/>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1102080620"/>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v1">
    <p:bg>
      <p:bgPr>
        <a:solidFill>
          <a:schemeClr val="bg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4EC31B1-46FA-184B-FE4F-586E1D8018F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solidFill>
            <a:srgbClr val="3C1E4B"/>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v1]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2966794524"/>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v2">
    <p:bg>
      <p:bgPr>
        <a:solidFill>
          <a:schemeClr val="bg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4EC31B1-46FA-184B-FE4F-586E1D8018F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solidFill>
            <a:srgbClr val="001E46"/>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v2]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304877626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v3">
    <p:bg>
      <p:bgPr>
        <a:solidFill>
          <a:schemeClr val="bg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4EC31B1-46FA-184B-FE4F-586E1D8018F7}"/>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solidFill>
            <a:srgbClr val="00323C"/>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v3]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1029148372"/>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[Title and content]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BF66B593-2A8F-6EF1-1164-994ABA6F3FAB}"/>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648702909"/>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5" pos="5600"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guide id="11" pos="590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[Two column content]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Content Placeholder 2">
            <a:extLst>
              <a:ext uri="{FF2B5EF4-FFF2-40B4-BE49-F238E27FC236}">
                <a16:creationId xmlns:a16="http://schemas.microsoft.com/office/drawing/2014/main" id="{3658953D-5B50-AB9D-D8A7-044AC246F3AC}"/>
              </a:ext>
            </a:extLst>
          </p:cNvPr>
          <p:cNvSpPr>
            <a:spLocks noGrp="1"/>
          </p:cNvSpPr>
          <p:nvPr>
            <p:ph idx="13" hasCustomPrompt="1"/>
          </p:nvPr>
        </p:nvSpPr>
        <p:spPr>
          <a:xfrm>
            <a:off x="6588124"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DEFD29F9-EE6F-F178-E7A8-A69E5D0FBC12}"/>
              </a:ext>
            </a:extLst>
          </p:cNvPr>
          <p:cNvSpPr>
            <a:spLocks noGrp="1"/>
          </p:cNvSpPr>
          <p:nvPr>
            <p:ph type="body" sz="quarter" idx="17"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54187794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5" pos="5600"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guide id="11" pos="59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C8229D6-44E6-65A4-EA93-FF5EEE1C777D}"/>
              </a:ext>
            </a:extLst>
          </p:cNvPr>
          <p:cNvSpPr/>
          <p:nvPr userDrawn="1"/>
        </p:nvSpPr>
        <p:spPr>
          <a:xfrm>
            <a:off x="8391524" y="2031999"/>
            <a:ext cx="3290401" cy="3074756"/>
          </a:xfrm>
          <a:custGeom>
            <a:avLst/>
            <a:gdLst>
              <a:gd name="connsiteX0" fmla="*/ 0 w 3290401"/>
              <a:gd name="connsiteY0" fmla="*/ 2872142 h 3074756"/>
              <a:gd name="connsiteX1" fmla="*/ 0 w 3290401"/>
              <a:gd name="connsiteY1" fmla="*/ 2872143 h 3074756"/>
              <a:gd name="connsiteX2" fmla="*/ 0 w 3290401"/>
              <a:gd name="connsiteY2" fmla="*/ 2872143 h 3074756"/>
              <a:gd name="connsiteX3" fmla="*/ 0 w 3290401"/>
              <a:gd name="connsiteY3" fmla="*/ 0 h 3074756"/>
              <a:gd name="connsiteX4" fmla="*/ 1449983 w 3290401"/>
              <a:gd name="connsiteY4" fmla="*/ 0 h 3074756"/>
              <a:gd name="connsiteX5" fmla="*/ 3087719 w 3290401"/>
              <a:gd name="connsiteY5" fmla="*/ 0 h 3074756"/>
              <a:gd name="connsiteX6" fmla="*/ 3088934 w 3290401"/>
              <a:gd name="connsiteY6" fmla="*/ 0 h 3074756"/>
              <a:gd name="connsiteX7" fmla="*/ 3088934 w 3290401"/>
              <a:gd name="connsiteY7" fmla="*/ 245 h 3074756"/>
              <a:gd name="connsiteX8" fmla="*/ 3166612 w 3290401"/>
              <a:gd name="connsiteY8" fmla="*/ 15922 h 3074756"/>
              <a:gd name="connsiteX9" fmla="*/ 3290400 w 3290401"/>
              <a:gd name="connsiteY9" fmla="*/ 202613 h 3074756"/>
              <a:gd name="connsiteX10" fmla="*/ 3290399 w 3290401"/>
              <a:gd name="connsiteY10" fmla="*/ 202613 h 3074756"/>
              <a:gd name="connsiteX11" fmla="*/ 3289624 w 3290401"/>
              <a:gd name="connsiteY11" fmla="*/ 207739 h 3074756"/>
              <a:gd name="connsiteX12" fmla="*/ 3289624 w 3290401"/>
              <a:gd name="connsiteY12" fmla="*/ 2864436 h 3074756"/>
              <a:gd name="connsiteX13" fmla="*/ 3290401 w 3290401"/>
              <a:gd name="connsiteY13" fmla="*/ 2872143 h 3074756"/>
              <a:gd name="connsiteX14" fmla="*/ 3290400 w 3290401"/>
              <a:gd name="connsiteY14" fmla="*/ 2872143 h 3074756"/>
              <a:gd name="connsiteX15" fmla="*/ 3087787 w 3290401"/>
              <a:gd name="connsiteY15" fmla="*/ 3074756 h 3074756"/>
              <a:gd name="connsiteX16" fmla="*/ 202613 w 3290401"/>
              <a:gd name="connsiteY16" fmla="*/ 3074755 h 3074756"/>
              <a:gd name="connsiteX17" fmla="*/ 4116 w 3290401"/>
              <a:gd name="connsiteY17" fmla="*/ 2912976 h 3074756"/>
              <a:gd name="connsiteX18" fmla="*/ 0 w 3290401"/>
              <a:gd name="connsiteY18" fmla="*/ 2872143 h 3074756"/>
              <a:gd name="connsiteX19" fmla="*/ 504 w 3290401"/>
              <a:gd name="connsiteY19" fmla="*/ 2867147 h 3074756"/>
              <a:gd name="connsiteX20" fmla="*/ 0 w 3290401"/>
              <a:gd name="connsiteY20" fmla="*/ 2867147 h 307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0401" h="3074756">
                <a:moveTo>
                  <a:pt x="0" y="2872142"/>
                </a:moveTo>
                <a:lnTo>
                  <a:pt x="0" y="2872143"/>
                </a:lnTo>
                <a:lnTo>
                  <a:pt x="0" y="2872143"/>
                </a:lnTo>
                <a:close/>
                <a:moveTo>
                  <a:pt x="0" y="0"/>
                </a:moveTo>
                <a:lnTo>
                  <a:pt x="1449983" y="0"/>
                </a:lnTo>
                <a:lnTo>
                  <a:pt x="3087719" y="0"/>
                </a:lnTo>
                <a:lnTo>
                  <a:pt x="3088934" y="0"/>
                </a:lnTo>
                <a:lnTo>
                  <a:pt x="3088934" y="245"/>
                </a:lnTo>
                <a:lnTo>
                  <a:pt x="3166612" y="15922"/>
                </a:lnTo>
                <a:cubicBezTo>
                  <a:pt x="3239357" y="46681"/>
                  <a:pt x="3290400" y="118688"/>
                  <a:pt x="3290400" y="202613"/>
                </a:cubicBezTo>
                <a:lnTo>
                  <a:pt x="3290399" y="202613"/>
                </a:lnTo>
                <a:lnTo>
                  <a:pt x="3289624" y="207739"/>
                </a:lnTo>
                <a:lnTo>
                  <a:pt x="3289624" y="2864436"/>
                </a:lnTo>
                <a:lnTo>
                  <a:pt x="3290401" y="2872143"/>
                </a:lnTo>
                <a:lnTo>
                  <a:pt x="3290400" y="2872143"/>
                </a:lnTo>
                <a:cubicBezTo>
                  <a:pt x="3290400" y="2984043"/>
                  <a:pt x="3199687" y="3074756"/>
                  <a:pt x="3087787" y="3074756"/>
                </a:cubicBezTo>
                <a:lnTo>
                  <a:pt x="202613" y="3074755"/>
                </a:lnTo>
                <a:cubicBezTo>
                  <a:pt x="104701" y="3074755"/>
                  <a:pt x="23009" y="3005303"/>
                  <a:pt x="4116" y="2912976"/>
                </a:cubicBezTo>
                <a:lnTo>
                  <a:pt x="0" y="2872143"/>
                </a:lnTo>
                <a:lnTo>
                  <a:pt x="504" y="2867147"/>
                </a:lnTo>
                <a:lnTo>
                  <a:pt x="0" y="2867147"/>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[Text and quote]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14" name="Text Placeholder 7">
            <a:extLst>
              <a:ext uri="{FF2B5EF4-FFF2-40B4-BE49-F238E27FC236}">
                <a16:creationId xmlns:a16="http://schemas.microsoft.com/office/drawing/2014/main" id="{EDD8D518-B79D-5F85-F7A6-8E5885D33459}"/>
              </a:ext>
            </a:extLst>
          </p:cNvPr>
          <p:cNvSpPr>
            <a:spLocks noGrp="1"/>
          </p:cNvSpPr>
          <p:nvPr>
            <p:ph type="body" sz="quarter" idx="14" hasCustomPrompt="1"/>
          </p:nvPr>
        </p:nvSpPr>
        <p:spPr>
          <a:xfrm>
            <a:off x="8653247" y="2325871"/>
            <a:ext cx="2782691" cy="1657342"/>
          </a:xfrm>
        </p:spPr>
        <p:txBody>
          <a:bodyPr anchor="t" anchorCtr="0">
            <a:normAutofit/>
          </a:bodyPr>
          <a:lstStyle>
            <a:lvl1pPr>
              <a:lnSpc>
                <a:spcPct val="100000"/>
              </a:lnSpc>
              <a:spcAft>
                <a:spcPts val="0"/>
              </a:spcAft>
              <a:defRPr sz="2400" b="0">
                <a:solidFill>
                  <a:schemeClr val="bg1"/>
                </a:solidFill>
                <a:latin typeface="+mn-lt"/>
              </a:defRPr>
            </a:lvl1pPr>
            <a:lvl2pPr>
              <a:lnSpc>
                <a:spcPct val="100000"/>
              </a:lnSpc>
              <a:spcAft>
                <a:spcPts val="0"/>
              </a:spcAft>
              <a:defRPr sz="2400">
                <a:solidFill>
                  <a:schemeClr val="bg1"/>
                </a:solidFill>
              </a:defRPr>
            </a:lvl2pPr>
            <a:lvl3pPr marL="0" indent="0">
              <a:lnSpc>
                <a:spcPct val="100000"/>
              </a:lnSpc>
              <a:spcAft>
                <a:spcPts val="0"/>
              </a:spcAft>
              <a:buNone/>
              <a:defRPr sz="2400">
                <a:solidFill>
                  <a:schemeClr val="bg1"/>
                </a:solidFill>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&lt;“Quote”&gt;</a:t>
            </a:r>
          </a:p>
        </p:txBody>
      </p:sp>
      <p:sp>
        <p:nvSpPr>
          <p:cNvPr id="16" name="Text Placeholder 7">
            <a:extLst>
              <a:ext uri="{FF2B5EF4-FFF2-40B4-BE49-F238E27FC236}">
                <a16:creationId xmlns:a16="http://schemas.microsoft.com/office/drawing/2014/main" id="{F010DA67-1C71-0D9E-096F-1F650E0218CD}"/>
              </a:ext>
            </a:extLst>
          </p:cNvPr>
          <p:cNvSpPr>
            <a:spLocks noGrp="1"/>
          </p:cNvSpPr>
          <p:nvPr>
            <p:ph type="body" sz="quarter" idx="15" hasCustomPrompt="1"/>
          </p:nvPr>
        </p:nvSpPr>
        <p:spPr>
          <a:xfrm>
            <a:off x="8653247" y="4114801"/>
            <a:ext cx="2782691" cy="754618"/>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7" name="Date Placeholder 6">
            <a:extLst>
              <a:ext uri="{FF2B5EF4-FFF2-40B4-BE49-F238E27FC236}">
                <a16:creationId xmlns:a16="http://schemas.microsoft.com/office/drawing/2014/main" id="{3BEC4815-A1FC-D937-4681-5D147EBBCA0C}"/>
              </a:ext>
            </a:extLst>
          </p:cNvPr>
          <p:cNvSpPr>
            <a:spLocks noGrp="1"/>
          </p:cNvSpPr>
          <p:nvPr>
            <p:ph type="dt" sz="half" idx="16"/>
          </p:nvPr>
        </p:nvSpPr>
        <p:spPr/>
        <p:txBody>
          <a:bodyPr/>
          <a:lstStyle/>
          <a:p>
            <a:endParaRPr lang="en-GB"/>
          </a:p>
        </p:txBody>
      </p:sp>
      <p:sp>
        <p:nvSpPr>
          <p:cNvPr id="8" name="Footer Placeholder 7">
            <a:extLst>
              <a:ext uri="{FF2B5EF4-FFF2-40B4-BE49-F238E27FC236}">
                <a16:creationId xmlns:a16="http://schemas.microsoft.com/office/drawing/2014/main" id="{3E69442A-763B-C5D7-22B1-1E5D419FFC17}"/>
              </a:ext>
            </a:extLst>
          </p:cNvPr>
          <p:cNvSpPr>
            <a:spLocks noGrp="1"/>
          </p:cNvSpPr>
          <p:nvPr>
            <p:ph type="ftr" sz="quarter" idx="17"/>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A431FFA4-C505-CBAC-E609-366B8024E363}"/>
              </a:ext>
            </a:extLst>
          </p:cNvPr>
          <p:cNvSpPr>
            <a:spLocks noGrp="1"/>
          </p:cNvSpPr>
          <p:nvPr>
            <p:ph type="sldNum" sz="quarter" idx="18"/>
          </p:nvPr>
        </p:nvSpPr>
        <p:spPr/>
        <p:txBody>
          <a:bodyPr/>
          <a:lstStyle/>
          <a:p>
            <a:fld id="{7AD8EBCA-3EC2-B24B-964C-A05FBBD49954}" type="slidenum">
              <a:rPr lang="en-GB" smtClean="0"/>
              <a:pPr/>
              <a:t>‹#›</a:t>
            </a:fld>
            <a:endParaRPr lang="en-GB"/>
          </a:p>
        </p:txBody>
      </p:sp>
      <p:sp>
        <p:nvSpPr>
          <p:cNvPr id="12" name="Text Placeholder 7">
            <a:extLst>
              <a:ext uri="{FF2B5EF4-FFF2-40B4-BE49-F238E27FC236}">
                <a16:creationId xmlns:a16="http://schemas.microsoft.com/office/drawing/2014/main" id="{689302C6-5E6B-1E20-A1C4-98CBC4FDA930}"/>
              </a:ext>
            </a:extLst>
          </p:cNvPr>
          <p:cNvSpPr>
            <a:spLocks noGrp="1"/>
          </p:cNvSpPr>
          <p:nvPr>
            <p:ph type="body" sz="quarter" idx="19"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321160119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e and referenc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DBE1358-A781-E00C-CA22-5907EFB185E7}"/>
              </a:ext>
            </a:extLst>
          </p:cNvPr>
          <p:cNvSpPr/>
          <p:nvPr userDrawn="1"/>
        </p:nvSpPr>
        <p:spPr>
          <a:xfrm>
            <a:off x="8391524" y="2031999"/>
            <a:ext cx="3290401" cy="1775224"/>
          </a:xfrm>
          <a:custGeom>
            <a:avLst/>
            <a:gdLst>
              <a:gd name="connsiteX0" fmla="*/ 0 w 3290401"/>
              <a:gd name="connsiteY0" fmla="*/ 1572610 h 1775224"/>
              <a:gd name="connsiteX1" fmla="*/ 0 w 3290401"/>
              <a:gd name="connsiteY1" fmla="*/ 1572611 h 1775224"/>
              <a:gd name="connsiteX2" fmla="*/ 0 w 3290401"/>
              <a:gd name="connsiteY2" fmla="*/ 1572611 h 1775224"/>
              <a:gd name="connsiteX3" fmla="*/ 0 w 3290401"/>
              <a:gd name="connsiteY3" fmla="*/ 0 h 1775224"/>
              <a:gd name="connsiteX4" fmla="*/ 1449983 w 3290401"/>
              <a:gd name="connsiteY4" fmla="*/ 0 h 1775224"/>
              <a:gd name="connsiteX5" fmla="*/ 3087719 w 3290401"/>
              <a:gd name="connsiteY5" fmla="*/ 0 h 1775224"/>
              <a:gd name="connsiteX6" fmla="*/ 3088934 w 3290401"/>
              <a:gd name="connsiteY6" fmla="*/ 0 h 1775224"/>
              <a:gd name="connsiteX7" fmla="*/ 3088934 w 3290401"/>
              <a:gd name="connsiteY7" fmla="*/ 245 h 1775224"/>
              <a:gd name="connsiteX8" fmla="*/ 3166612 w 3290401"/>
              <a:gd name="connsiteY8" fmla="*/ 15922 h 1775224"/>
              <a:gd name="connsiteX9" fmla="*/ 3290400 w 3290401"/>
              <a:gd name="connsiteY9" fmla="*/ 202613 h 1775224"/>
              <a:gd name="connsiteX10" fmla="*/ 3290399 w 3290401"/>
              <a:gd name="connsiteY10" fmla="*/ 202613 h 1775224"/>
              <a:gd name="connsiteX11" fmla="*/ 3289624 w 3290401"/>
              <a:gd name="connsiteY11" fmla="*/ 207739 h 1775224"/>
              <a:gd name="connsiteX12" fmla="*/ 3289624 w 3290401"/>
              <a:gd name="connsiteY12" fmla="*/ 1397000 h 1775224"/>
              <a:gd name="connsiteX13" fmla="*/ 3289301 w 3290401"/>
              <a:gd name="connsiteY13" fmla="*/ 1397000 h 1775224"/>
              <a:gd name="connsiteX14" fmla="*/ 3289301 w 3290401"/>
              <a:gd name="connsiteY14" fmla="*/ 1565276 h 1775224"/>
              <a:gd name="connsiteX15" fmla="*/ 3288920 w 3290401"/>
              <a:gd name="connsiteY15" fmla="*/ 1565276 h 1775224"/>
              <a:gd name="connsiteX16" fmla="*/ 3290401 w 3290401"/>
              <a:gd name="connsiteY16" fmla="*/ 1572611 h 1775224"/>
              <a:gd name="connsiteX17" fmla="*/ 3290400 w 3290401"/>
              <a:gd name="connsiteY17" fmla="*/ 1572611 h 1775224"/>
              <a:gd name="connsiteX18" fmla="*/ 3087787 w 3290401"/>
              <a:gd name="connsiteY18" fmla="*/ 1775224 h 1775224"/>
              <a:gd name="connsiteX19" fmla="*/ 202613 w 3290401"/>
              <a:gd name="connsiteY19" fmla="*/ 1775223 h 1775224"/>
              <a:gd name="connsiteX20" fmla="*/ 15922 w 3290401"/>
              <a:gd name="connsiteY20" fmla="*/ 1651476 h 1775224"/>
              <a:gd name="connsiteX21" fmla="*/ 0 w 3290401"/>
              <a:gd name="connsiteY21" fmla="*/ 1572611 h 1775224"/>
              <a:gd name="connsiteX22" fmla="*/ 1481 w 3290401"/>
              <a:gd name="connsiteY22" fmla="*/ 1565276 h 1775224"/>
              <a:gd name="connsiteX23" fmla="*/ 0 w 3290401"/>
              <a:gd name="connsiteY23" fmla="*/ 1565276 h 1775224"/>
              <a:gd name="connsiteX24" fmla="*/ 0 w 3290401"/>
              <a:gd name="connsiteY24" fmla="*/ 1397000 h 1775224"/>
              <a:gd name="connsiteX25" fmla="*/ 0 w 3290401"/>
              <a:gd name="connsiteY25" fmla="*/ 844551 h 177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0401" h="1775224">
                <a:moveTo>
                  <a:pt x="0" y="1572610"/>
                </a:moveTo>
                <a:lnTo>
                  <a:pt x="0" y="1572611"/>
                </a:lnTo>
                <a:lnTo>
                  <a:pt x="0" y="1572611"/>
                </a:lnTo>
                <a:close/>
                <a:moveTo>
                  <a:pt x="0" y="0"/>
                </a:moveTo>
                <a:lnTo>
                  <a:pt x="1449983" y="0"/>
                </a:lnTo>
                <a:lnTo>
                  <a:pt x="3087719" y="0"/>
                </a:lnTo>
                <a:lnTo>
                  <a:pt x="3088934" y="0"/>
                </a:lnTo>
                <a:lnTo>
                  <a:pt x="3088934" y="245"/>
                </a:lnTo>
                <a:lnTo>
                  <a:pt x="3166612" y="15922"/>
                </a:lnTo>
                <a:cubicBezTo>
                  <a:pt x="3239357" y="46681"/>
                  <a:pt x="3290400" y="118688"/>
                  <a:pt x="3290400" y="202613"/>
                </a:cubicBezTo>
                <a:lnTo>
                  <a:pt x="3290399" y="202613"/>
                </a:lnTo>
                <a:lnTo>
                  <a:pt x="3289624" y="207739"/>
                </a:lnTo>
                <a:lnTo>
                  <a:pt x="3289624" y="1397000"/>
                </a:lnTo>
                <a:lnTo>
                  <a:pt x="3289301" y="1397000"/>
                </a:lnTo>
                <a:lnTo>
                  <a:pt x="3289301" y="1565276"/>
                </a:lnTo>
                <a:lnTo>
                  <a:pt x="3288920" y="1565276"/>
                </a:lnTo>
                <a:lnTo>
                  <a:pt x="3290401" y="1572611"/>
                </a:lnTo>
                <a:lnTo>
                  <a:pt x="3290400" y="1572611"/>
                </a:lnTo>
                <a:cubicBezTo>
                  <a:pt x="3290400" y="1684511"/>
                  <a:pt x="3199687" y="1775224"/>
                  <a:pt x="3087787" y="1775224"/>
                </a:cubicBezTo>
                <a:lnTo>
                  <a:pt x="202613" y="1775223"/>
                </a:lnTo>
                <a:cubicBezTo>
                  <a:pt x="118688" y="1775223"/>
                  <a:pt x="46681" y="1724197"/>
                  <a:pt x="15922" y="1651476"/>
                </a:cubicBezTo>
                <a:lnTo>
                  <a:pt x="0" y="1572611"/>
                </a:lnTo>
                <a:lnTo>
                  <a:pt x="1481" y="1565276"/>
                </a:lnTo>
                <a:lnTo>
                  <a:pt x="0" y="1565276"/>
                </a:lnTo>
                <a:lnTo>
                  <a:pt x="0" y="1397000"/>
                </a:lnTo>
                <a:lnTo>
                  <a:pt x="0" y="844551"/>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732BC935-3F7D-8414-37B4-F5FD954A5F51}"/>
              </a:ext>
            </a:extLst>
          </p:cNvPr>
          <p:cNvSpPr/>
          <p:nvPr userDrawn="1"/>
        </p:nvSpPr>
        <p:spPr>
          <a:xfrm>
            <a:off x="8391524" y="4067233"/>
            <a:ext cx="3290401" cy="1775224"/>
          </a:xfrm>
          <a:custGeom>
            <a:avLst/>
            <a:gdLst>
              <a:gd name="connsiteX0" fmla="*/ 0 w 3290401"/>
              <a:gd name="connsiteY0" fmla="*/ 1572610 h 1775224"/>
              <a:gd name="connsiteX1" fmla="*/ 0 w 3290401"/>
              <a:gd name="connsiteY1" fmla="*/ 1572611 h 1775224"/>
              <a:gd name="connsiteX2" fmla="*/ 0 w 3290401"/>
              <a:gd name="connsiteY2" fmla="*/ 1572611 h 1775224"/>
              <a:gd name="connsiteX3" fmla="*/ 0 w 3290401"/>
              <a:gd name="connsiteY3" fmla="*/ 0 h 1775224"/>
              <a:gd name="connsiteX4" fmla="*/ 1449983 w 3290401"/>
              <a:gd name="connsiteY4" fmla="*/ 0 h 1775224"/>
              <a:gd name="connsiteX5" fmla="*/ 3087719 w 3290401"/>
              <a:gd name="connsiteY5" fmla="*/ 0 h 1775224"/>
              <a:gd name="connsiteX6" fmla="*/ 3088934 w 3290401"/>
              <a:gd name="connsiteY6" fmla="*/ 0 h 1775224"/>
              <a:gd name="connsiteX7" fmla="*/ 3088934 w 3290401"/>
              <a:gd name="connsiteY7" fmla="*/ 245 h 1775224"/>
              <a:gd name="connsiteX8" fmla="*/ 3166612 w 3290401"/>
              <a:gd name="connsiteY8" fmla="*/ 15922 h 1775224"/>
              <a:gd name="connsiteX9" fmla="*/ 3290400 w 3290401"/>
              <a:gd name="connsiteY9" fmla="*/ 202613 h 1775224"/>
              <a:gd name="connsiteX10" fmla="*/ 3290399 w 3290401"/>
              <a:gd name="connsiteY10" fmla="*/ 202613 h 1775224"/>
              <a:gd name="connsiteX11" fmla="*/ 3289624 w 3290401"/>
              <a:gd name="connsiteY11" fmla="*/ 207739 h 1775224"/>
              <a:gd name="connsiteX12" fmla="*/ 3289624 w 3290401"/>
              <a:gd name="connsiteY12" fmla="*/ 1397000 h 1775224"/>
              <a:gd name="connsiteX13" fmla="*/ 3289301 w 3290401"/>
              <a:gd name="connsiteY13" fmla="*/ 1397000 h 1775224"/>
              <a:gd name="connsiteX14" fmla="*/ 3289301 w 3290401"/>
              <a:gd name="connsiteY14" fmla="*/ 1565276 h 1775224"/>
              <a:gd name="connsiteX15" fmla="*/ 3288920 w 3290401"/>
              <a:gd name="connsiteY15" fmla="*/ 1565276 h 1775224"/>
              <a:gd name="connsiteX16" fmla="*/ 3290401 w 3290401"/>
              <a:gd name="connsiteY16" fmla="*/ 1572611 h 1775224"/>
              <a:gd name="connsiteX17" fmla="*/ 3290400 w 3290401"/>
              <a:gd name="connsiteY17" fmla="*/ 1572611 h 1775224"/>
              <a:gd name="connsiteX18" fmla="*/ 3087787 w 3290401"/>
              <a:gd name="connsiteY18" fmla="*/ 1775224 h 1775224"/>
              <a:gd name="connsiteX19" fmla="*/ 202613 w 3290401"/>
              <a:gd name="connsiteY19" fmla="*/ 1775223 h 1775224"/>
              <a:gd name="connsiteX20" fmla="*/ 15922 w 3290401"/>
              <a:gd name="connsiteY20" fmla="*/ 1651476 h 1775224"/>
              <a:gd name="connsiteX21" fmla="*/ 0 w 3290401"/>
              <a:gd name="connsiteY21" fmla="*/ 1572611 h 1775224"/>
              <a:gd name="connsiteX22" fmla="*/ 1481 w 3290401"/>
              <a:gd name="connsiteY22" fmla="*/ 1565276 h 1775224"/>
              <a:gd name="connsiteX23" fmla="*/ 0 w 3290401"/>
              <a:gd name="connsiteY23" fmla="*/ 1565276 h 1775224"/>
              <a:gd name="connsiteX24" fmla="*/ 0 w 3290401"/>
              <a:gd name="connsiteY24" fmla="*/ 1397000 h 1775224"/>
              <a:gd name="connsiteX25" fmla="*/ 0 w 3290401"/>
              <a:gd name="connsiteY25" fmla="*/ 844551 h 177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0401" h="1775224">
                <a:moveTo>
                  <a:pt x="0" y="1572610"/>
                </a:moveTo>
                <a:lnTo>
                  <a:pt x="0" y="1572611"/>
                </a:lnTo>
                <a:lnTo>
                  <a:pt x="0" y="1572611"/>
                </a:lnTo>
                <a:close/>
                <a:moveTo>
                  <a:pt x="0" y="0"/>
                </a:moveTo>
                <a:lnTo>
                  <a:pt x="1449983" y="0"/>
                </a:lnTo>
                <a:lnTo>
                  <a:pt x="3087719" y="0"/>
                </a:lnTo>
                <a:lnTo>
                  <a:pt x="3088934" y="0"/>
                </a:lnTo>
                <a:lnTo>
                  <a:pt x="3088934" y="245"/>
                </a:lnTo>
                <a:lnTo>
                  <a:pt x="3166612" y="15922"/>
                </a:lnTo>
                <a:cubicBezTo>
                  <a:pt x="3239357" y="46681"/>
                  <a:pt x="3290400" y="118688"/>
                  <a:pt x="3290400" y="202613"/>
                </a:cubicBezTo>
                <a:lnTo>
                  <a:pt x="3290399" y="202613"/>
                </a:lnTo>
                <a:lnTo>
                  <a:pt x="3289624" y="207739"/>
                </a:lnTo>
                <a:lnTo>
                  <a:pt x="3289624" y="1397000"/>
                </a:lnTo>
                <a:lnTo>
                  <a:pt x="3289301" y="1397000"/>
                </a:lnTo>
                <a:lnTo>
                  <a:pt x="3289301" y="1565276"/>
                </a:lnTo>
                <a:lnTo>
                  <a:pt x="3288920" y="1565276"/>
                </a:lnTo>
                <a:lnTo>
                  <a:pt x="3290401" y="1572611"/>
                </a:lnTo>
                <a:lnTo>
                  <a:pt x="3290400" y="1572611"/>
                </a:lnTo>
                <a:cubicBezTo>
                  <a:pt x="3290400" y="1684511"/>
                  <a:pt x="3199687" y="1775224"/>
                  <a:pt x="3087787" y="1775224"/>
                </a:cubicBezTo>
                <a:lnTo>
                  <a:pt x="202613" y="1775223"/>
                </a:lnTo>
                <a:cubicBezTo>
                  <a:pt x="118688" y="1775223"/>
                  <a:pt x="46681" y="1724197"/>
                  <a:pt x="15922" y="1651476"/>
                </a:cubicBezTo>
                <a:lnTo>
                  <a:pt x="0" y="1572611"/>
                </a:lnTo>
                <a:lnTo>
                  <a:pt x="1481" y="1565276"/>
                </a:lnTo>
                <a:lnTo>
                  <a:pt x="0" y="1565276"/>
                </a:lnTo>
                <a:lnTo>
                  <a:pt x="0" y="1397000"/>
                </a:lnTo>
                <a:lnTo>
                  <a:pt x="0" y="844551"/>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 Placeholder 7">
            <a:extLst>
              <a:ext uri="{FF2B5EF4-FFF2-40B4-BE49-F238E27FC236}">
                <a16:creationId xmlns:a16="http://schemas.microsoft.com/office/drawing/2014/main" id="{F497684F-452A-535D-BB94-FD12F24EBAD6}"/>
              </a:ext>
            </a:extLst>
          </p:cNvPr>
          <p:cNvSpPr>
            <a:spLocks noGrp="1"/>
          </p:cNvSpPr>
          <p:nvPr>
            <p:ph type="body" sz="quarter" idx="18" hasCustomPrompt="1"/>
          </p:nvPr>
        </p:nvSpPr>
        <p:spPr>
          <a:xfrm>
            <a:off x="8653247" y="4176155"/>
            <a:ext cx="3027578" cy="1100180"/>
          </a:xfrm>
        </p:spPr>
        <p:txBody>
          <a:bodyPr anchor="t" anchorCtr="0">
            <a:normAutofit/>
          </a:bodyPr>
          <a:lstStyle>
            <a:lvl1pPr>
              <a:lnSpc>
                <a:spcPct val="100000"/>
              </a:lnSpc>
              <a:spcAft>
                <a:spcPts val="0"/>
              </a:spcAft>
              <a:defRPr sz="7000" b="0">
                <a:solidFill>
                  <a:schemeClr val="accent5"/>
                </a:solidFill>
                <a:latin typeface="+mn-lt"/>
              </a:defRPr>
            </a:lvl1pPr>
            <a:lvl2pPr>
              <a:spcAft>
                <a:spcPts val="0"/>
              </a:spcAft>
              <a:defRPr/>
            </a:lvl2pPr>
            <a:lvl3pPr marL="0" indent="0">
              <a:spcAft>
                <a:spcPts val="0"/>
              </a:spcAft>
              <a:buNone/>
              <a:defRPr/>
            </a:lvl3pPr>
            <a:lvl4pPr marL="0" indent="0">
              <a:spcAft>
                <a:spcPts val="0"/>
              </a:spcAft>
              <a:buNone/>
              <a:defRPr/>
            </a:lvl4pPr>
            <a:lvl5pPr>
              <a:spcAft>
                <a:spcPts val="0"/>
              </a:spcAft>
              <a:defRPr/>
            </a:lvl5pPr>
          </a:lstStyle>
          <a:p>
            <a:pPr lvl="0"/>
            <a:r>
              <a:rPr lang="en-GB"/>
              <a:t>&lt;0%&gt;</a:t>
            </a:r>
          </a:p>
        </p:txBody>
      </p:sp>
      <p:sp>
        <p:nvSpPr>
          <p:cNvPr id="7" name="Text Placeholder 7">
            <a:extLst>
              <a:ext uri="{FF2B5EF4-FFF2-40B4-BE49-F238E27FC236}">
                <a16:creationId xmlns:a16="http://schemas.microsoft.com/office/drawing/2014/main" id="{C772C6C4-F0B8-3B7C-8743-AF8981739924}"/>
              </a:ext>
            </a:extLst>
          </p:cNvPr>
          <p:cNvSpPr>
            <a:spLocks noGrp="1"/>
          </p:cNvSpPr>
          <p:nvPr>
            <p:ph type="body" sz="quarter" idx="17" hasCustomPrompt="1"/>
          </p:nvPr>
        </p:nvSpPr>
        <p:spPr>
          <a:xfrm>
            <a:off x="8653247" y="2141514"/>
            <a:ext cx="3027577" cy="1095955"/>
          </a:xfrm>
        </p:spPr>
        <p:txBody>
          <a:bodyPr anchor="t" anchorCtr="0">
            <a:normAutofit/>
          </a:bodyPr>
          <a:lstStyle>
            <a:lvl1pPr>
              <a:lnSpc>
                <a:spcPct val="100000"/>
              </a:lnSpc>
              <a:spcAft>
                <a:spcPts val="0"/>
              </a:spcAft>
              <a:defRPr sz="7000" b="0">
                <a:solidFill>
                  <a:schemeClr val="accent4"/>
                </a:solidFill>
                <a:latin typeface="+mn-lt"/>
              </a:defRPr>
            </a:lvl1pPr>
            <a:lvl2pPr>
              <a:spcAft>
                <a:spcPts val="0"/>
              </a:spcAft>
              <a:defRPr/>
            </a:lvl2pPr>
            <a:lvl3pPr marL="0" indent="0">
              <a:spcAft>
                <a:spcPts val="0"/>
              </a:spcAft>
              <a:buNone/>
              <a:defRPr/>
            </a:lvl3pPr>
            <a:lvl4pPr marL="0" indent="0">
              <a:spcAft>
                <a:spcPts val="0"/>
              </a:spcAft>
              <a:buNone/>
              <a:defRPr/>
            </a:lvl4pPr>
            <a:lvl5pPr>
              <a:spcAft>
                <a:spcPts val="0"/>
              </a:spcAft>
              <a:defRPr/>
            </a:lvl5pPr>
          </a:lstStyle>
          <a:p>
            <a:pPr lvl="0"/>
            <a:r>
              <a:rPr lang="en-GB"/>
              <a:t>&lt;0%&gt;</a:t>
            </a:r>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a:t>
            </a:r>
            <a:r>
              <a:rPr lang="en-GB">
                <a:solidFill>
                  <a:schemeClr val="tx1"/>
                </a:solidFill>
              </a:rPr>
              <a:t>Date and reference</a:t>
            </a:r>
            <a:r>
              <a:rPr lang="en-GB"/>
              <a: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19" name="Text Placeholder 7">
            <a:extLst>
              <a:ext uri="{FF2B5EF4-FFF2-40B4-BE49-F238E27FC236}">
                <a16:creationId xmlns:a16="http://schemas.microsoft.com/office/drawing/2014/main" id="{94411A48-760F-5255-231C-A5B91484DFFC}"/>
              </a:ext>
            </a:extLst>
          </p:cNvPr>
          <p:cNvSpPr>
            <a:spLocks noGrp="1"/>
          </p:cNvSpPr>
          <p:nvPr>
            <p:ph type="body" sz="quarter" idx="14" hasCustomPrompt="1"/>
          </p:nvPr>
        </p:nvSpPr>
        <p:spPr>
          <a:xfrm>
            <a:off x="8653247" y="3134133"/>
            <a:ext cx="2856127" cy="673090"/>
          </a:xfrm>
        </p:spPr>
        <p:txBody>
          <a:bodyPr>
            <a:normAutofit/>
          </a:bodyPr>
          <a:lstStyle>
            <a:lvl1pPr>
              <a:lnSpc>
                <a:spcPct val="100000"/>
              </a:lnSpc>
              <a:spcAft>
                <a:spcPts val="0"/>
              </a:spcAft>
              <a:defRPr sz="1500" b="0">
                <a:solidFill>
                  <a:schemeClr val="bg1"/>
                </a:solidFill>
                <a:latin typeface="+mj-lt"/>
              </a:defRPr>
            </a:lvl1pPr>
            <a:lvl2pPr>
              <a:lnSpc>
                <a:spcPct val="100000"/>
              </a:lnSpc>
              <a:spcAft>
                <a:spcPts val="0"/>
              </a:spcAft>
              <a:defRPr sz="1500">
                <a:solidFill>
                  <a:schemeClr val="bg1"/>
                </a:solidFill>
                <a:latin typeface="+mj-lt"/>
              </a:defRPr>
            </a:lvl2pPr>
            <a:lvl3pPr marL="0" indent="0">
              <a:lnSpc>
                <a:spcPct val="100000"/>
              </a:lnSpc>
              <a:spcAft>
                <a:spcPts val="0"/>
              </a:spcAft>
              <a:buNone/>
              <a:defRPr sz="1500">
                <a:solidFill>
                  <a:schemeClr val="bg1"/>
                </a:solidFill>
                <a:latin typeface="+mj-lt"/>
              </a:defRPr>
            </a:lvl3pPr>
            <a:lvl4pPr marL="0" indent="0">
              <a:lnSpc>
                <a:spcPct val="100000"/>
              </a:lnSpc>
              <a:spcAft>
                <a:spcPts val="0"/>
              </a:spcAft>
              <a:buNone/>
              <a:defRPr sz="1500">
                <a:solidFill>
                  <a:schemeClr val="bg1"/>
                </a:solidFill>
                <a:latin typeface="+mj-lt"/>
              </a:defRPr>
            </a:lvl4pPr>
            <a:lvl5pPr>
              <a:lnSpc>
                <a:spcPct val="100000"/>
              </a:lnSpc>
              <a:spcAft>
                <a:spcPts val="0"/>
              </a:spcAft>
              <a:defRPr sz="1500">
                <a:solidFill>
                  <a:schemeClr val="bg1"/>
                </a:solidFill>
                <a:latin typeface="+mj-lt"/>
              </a:defRPr>
            </a:lvl5pPr>
          </a:lstStyle>
          <a:p>
            <a:pPr lvl="0"/>
            <a:r>
              <a:rPr lang="en-GB"/>
              <a:t>&lt;Text&gt;</a:t>
            </a:r>
          </a:p>
        </p:txBody>
      </p:sp>
      <p:sp>
        <p:nvSpPr>
          <p:cNvPr id="24" name="Text Placeholder 7">
            <a:extLst>
              <a:ext uri="{FF2B5EF4-FFF2-40B4-BE49-F238E27FC236}">
                <a16:creationId xmlns:a16="http://schemas.microsoft.com/office/drawing/2014/main" id="{5A0815E8-E24D-E5C8-70CE-058684C61829}"/>
              </a:ext>
            </a:extLst>
          </p:cNvPr>
          <p:cNvSpPr>
            <a:spLocks noGrp="1"/>
          </p:cNvSpPr>
          <p:nvPr>
            <p:ph type="body" sz="quarter" idx="16" hasCustomPrompt="1"/>
          </p:nvPr>
        </p:nvSpPr>
        <p:spPr>
          <a:xfrm>
            <a:off x="8653247" y="5169367"/>
            <a:ext cx="2856127" cy="673090"/>
          </a:xfrm>
        </p:spPr>
        <p:txBody>
          <a:bodyPr>
            <a:normAutofit/>
          </a:bodyPr>
          <a:lstStyle>
            <a:lvl1pPr>
              <a:lnSpc>
                <a:spcPct val="100000"/>
              </a:lnSpc>
              <a:spcAft>
                <a:spcPts val="0"/>
              </a:spcAft>
              <a:defRPr sz="1500" b="0">
                <a:solidFill>
                  <a:schemeClr val="bg1"/>
                </a:solidFill>
                <a:latin typeface="+mj-lt"/>
              </a:defRPr>
            </a:lvl1pPr>
            <a:lvl2pPr>
              <a:lnSpc>
                <a:spcPct val="100000"/>
              </a:lnSpc>
              <a:spcAft>
                <a:spcPts val="0"/>
              </a:spcAft>
              <a:defRPr sz="1500">
                <a:solidFill>
                  <a:schemeClr val="bg1"/>
                </a:solidFill>
                <a:latin typeface="+mj-lt"/>
              </a:defRPr>
            </a:lvl2pPr>
            <a:lvl3pPr marL="0" indent="0">
              <a:lnSpc>
                <a:spcPct val="100000"/>
              </a:lnSpc>
              <a:spcAft>
                <a:spcPts val="0"/>
              </a:spcAft>
              <a:buNone/>
              <a:defRPr sz="1500">
                <a:solidFill>
                  <a:schemeClr val="bg1"/>
                </a:solidFill>
                <a:latin typeface="+mj-lt"/>
              </a:defRPr>
            </a:lvl3pPr>
            <a:lvl4pPr marL="0" indent="0">
              <a:lnSpc>
                <a:spcPct val="100000"/>
              </a:lnSpc>
              <a:spcAft>
                <a:spcPts val="0"/>
              </a:spcAft>
              <a:buNone/>
              <a:defRPr sz="1500">
                <a:solidFill>
                  <a:schemeClr val="bg1"/>
                </a:solidFill>
                <a:latin typeface="+mj-lt"/>
              </a:defRPr>
            </a:lvl4pPr>
            <a:lvl5pPr>
              <a:lnSpc>
                <a:spcPct val="100000"/>
              </a:lnSpc>
              <a:spcAft>
                <a:spcPts val="0"/>
              </a:spcAft>
              <a:defRPr sz="1500">
                <a:solidFill>
                  <a:schemeClr val="bg1"/>
                </a:solidFill>
                <a:latin typeface="+mj-lt"/>
              </a:defRPr>
            </a:lvl5pPr>
          </a:lstStyle>
          <a:p>
            <a:pPr lvl="0"/>
            <a:r>
              <a:rPr lang="en-GB"/>
              <a:t>&lt;Text&gt;</a:t>
            </a:r>
          </a:p>
        </p:txBody>
      </p:sp>
      <p:sp>
        <p:nvSpPr>
          <p:cNvPr id="9" name="Date Placeholder 8">
            <a:extLst>
              <a:ext uri="{FF2B5EF4-FFF2-40B4-BE49-F238E27FC236}">
                <a16:creationId xmlns:a16="http://schemas.microsoft.com/office/drawing/2014/main" id="{305D1EB1-7649-B23C-3F9C-0D9298865C8D}"/>
              </a:ext>
            </a:extLst>
          </p:cNvPr>
          <p:cNvSpPr>
            <a:spLocks noGrp="1"/>
          </p:cNvSpPr>
          <p:nvPr>
            <p:ph type="dt" sz="half" idx="19"/>
          </p:nvPr>
        </p:nvSpPr>
        <p:spPr/>
        <p:txBody>
          <a:bodyPr/>
          <a:lstStyle/>
          <a:p>
            <a:endParaRPr lang="en-GB"/>
          </a:p>
        </p:txBody>
      </p:sp>
      <p:sp>
        <p:nvSpPr>
          <p:cNvPr id="10" name="Footer Placeholder 9">
            <a:extLst>
              <a:ext uri="{FF2B5EF4-FFF2-40B4-BE49-F238E27FC236}">
                <a16:creationId xmlns:a16="http://schemas.microsoft.com/office/drawing/2014/main" id="{766EBC93-A4FF-478E-8B52-A92464366336}"/>
              </a:ext>
            </a:extLst>
          </p:cNvPr>
          <p:cNvSpPr>
            <a:spLocks noGrp="1"/>
          </p:cNvSpPr>
          <p:nvPr>
            <p:ph type="ftr" sz="quarter" idx="20"/>
          </p:nvPr>
        </p:nvSpPr>
        <p:spPr/>
        <p:txBody>
          <a:bodyPr/>
          <a:lstStyle/>
          <a:p>
            <a:r>
              <a:rPr lang="en-US" altLang="zh-CN"/>
              <a:t>2025</a:t>
            </a:r>
            <a:r>
              <a:rPr lang="zh-CN" altLang="en-US"/>
              <a:t>年中国金饰市场零售趋势洞察</a:t>
            </a:r>
            <a:endParaRPr lang="en-GB"/>
          </a:p>
        </p:txBody>
      </p:sp>
      <p:sp>
        <p:nvSpPr>
          <p:cNvPr id="11" name="Slide Number Placeholder 10">
            <a:extLst>
              <a:ext uri="{FF2B5EF4-FFF2-40B4-BE49-F238E27FC236}">
                <a16:creationId xmlns:a16="http://schemas.microsoft.com/office/drawing/2014/main" id="{71250539-1F34-35E2-2BF4-0C95B2C9F99D}"/>
              </a:ext>
            </a:extLst>
          </p:cNvPr>
          <p:cNvSpPr>
            <a:spLocks noGrp="1"/>
          </p:cNvSpPr>
          <p:nvPr>
            <p:ph type="sldNum" sz="quarter" idx="21"/>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690CA586-6F29-EAC1-A35A-DDBD8D32D0AA}"/>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74609257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134D78C-CF57-8BFC-6444-5BD0AA0AB2EF}"/>
              </a:ext>
            </a:extLst>
          </p:cNvPr>
          <p:cNvSpPr>
            <a:spLocks noGrp="1"/>
          </p:cNvSpPr>
          <p:nvPr>
            <p:ph type="pic" sz="quarter" idx="17"/>
          </p:nvPr>
        </p:nvSpPr>
        <p:spPr>
          <a:xfrm>
            <a:off x="6588123" y="2031999"/>
            <a:ext cx="5094002" cy="4064001"/>
          </a:xfrm>
          <a:custGeom>
            <a:avLst/>
            <a:gdLst>
              <a:gd name="connsiteX0" fmla="*/ 1 w 5094002"/>
              <a:gd name="connsiteY0" fmla="*/ 3861387 h 4064001"/>
              <a:gd name="connsiteX1" fmla="*/ 1 w 5094002"/>
              <a:gd name="connsiteY1" fmla="*/ 3861388 h 4064001"/>
              <a:gd name="connsiteX2" fmla="*/ 1 w 5094002"/>
              <a:gd name="connsiteY2" fmla="*/ 3861388 h 4064001"/>
              <a:gd name="connsiteX3" fmla="*/ 1 w 5094002"/>
              <a:gd name="connsiteY3" fmla="*/ 0 h 4064001"/>
              <a:gd name="connsiteX4" fmla="*/ 3253448 w 5094002"/>
              <a:gd name="connsiteY4" fmla="*/ 0 h 4064001"/>
              <a:gd name="connsiteX5" fmla="*/ 3253449 w 5094002"/>
              <a:gd name="connsiteY5" fmla="*/ 0 h 4064001"/>
              <a:gd name="connsiteX6" fmla="*/ 4891305 w 5094002"/>
              <a:gd name="connsiteY6" fmla="*/ 0 h 4064001"/>
              <a:gd name="connsiteX7" fmla="*/ 5078073 w 5094002"/>
              <a:gd name="connsiteY7" fmla="*/ 123747 h 4064001"/>
              <a:gd name="connsiteX8" fmla="*/ 5090829 w 5094002"/>
              <a:gd name="connsiteY8" fmla="*/ 186913 h 4064001"/>
              <a:gd name="connsiteX9" fmla="*/ 5094000 w 5094002"/>
              <a:gd name="connsiteY9" fmla="*/ 186913 h 4064001"/>
              <a:gd name="connsiteX10" fmla="*/ 5094000 w 5094002"/>
              <a:gd name="connsiteY10" fmla="*/ 202608 h 4064001"/>
              <a:gd name="connsiteX11" fmla="*/ 5094001 w 5094002"/>
              <a:gd name="connsiteY11" fmla="*/ 202613 h 4064001"/>
              <a:gd name="connsiteX12" fmla="*/ 5094000 w 5094002"/>
              <a:gd name="connsiteY12" fmla="*/ 202613 h 4064001"/>
              <a:gd name="connsiteX13" fmla="*/ 5094000 w 5094002"/>
              <a:gd name="connsiteY13" fmla="*/ 1548892 h 4064001"/>
              <a:gd name="connsiteX14" fmla="*/ 5092475 w 5094002"/>
              <a:gd name="connsiteY14" fmla="*/ 1548892 h 4064001"/>
              <a:gd name="connsiteX15" fmla="*/ 5092475 w 5094002"/>
              <a:gd name="connsiteY15" fmla="*/ 2979965 h 4064001"/>
              <a:gd name="connsiteX16" fmla="*/ 5092702 w 5094002"/>
              <a:gd name="connsiteY16" fmla="*/ 2979965 h 4064001"/>
              <a:gd name="connsiteX17" fmla="*/ 5092702 w 5094002"/>
              <a:gd name="connsiteY17" fmla="*/ 3826890 h 4064001"/>
              <a:gd name="connsiteX18" fmla="*/ 5087037 w 5094002"/>
              <a:gd name="connsiteY18" fmla="*/ 3826890 h 4064001"/>
              <a:gd name="connsiteX19" fmla="*/ 5094002 w 5094002"/>
              <a:gd name="connsiteY19" fmla="*/ 3861388 h 4064001"/>
              <a:gd name="connsiteX20" fmla="*/ 5094001 w 5094002"/>
              <a:gd name="connsiteY20" fmla="*/ 3861388 h 4064001"/>
              <a:gd name="connsiteX21" fmla="*/ 4891388 w 5094002"/>
              <a:gd name="connsiteY21" fmla="*/ 4064001 h 4064001"/>
              <a:gd name="connsiteX22" fmla="*/ 202614 w 5094002"/>
              <a:gd name="connsiteY22" fmla="*/ 4064000 h 4064001"/>
              <a:gd name="connsiteX23" fmla="*/ 15924 w 5094002"/>
              <a:gd name="connsiteY23" fmla="*/ 3940253 h 4064001"/>
              <a:gd name="connsiteX24" fmla="*/ 1 w 5094002"/>
              <a:gd name="connsiteY24" fmla="*/ 3861388 h 4064001"/>
              <a:gd name="connsiteX25" fmla="*/ 6966 w 5094002"/>
              <a:gd name="connsiteY25" fmla="*/ 3826890 h 4064001"/>
              <a:gd name="connsiteX26" fmla="*/ 0 w 5094002"/>
              <a:gd name="connsiteY26" fmla="*/ 3826890 h 4064001"/>
              <a:gd name="connsiteX27" fmla="*/ 0 w 5094002"/>
              <a:gd name="connsiteY27" fmla="*/ 2979965 h 4064001"/>
              <a:gd name="connsiteX28" fmla="*/ 1 w 5094002"/>
              <a:gd name="connsiteY28" fmla="*/ 2979965 h 4064001"/>
              <a:gd name="connsiteX29" fmla="*/ 1 w 5094002"/>
              <a:gd name="connsiteY29" fmla="*/ 1548892 h 4064001"/>
              <a:gd name="connsiteX30" fmla="*/ 1 w 5094002"/>
              <a:gd name="connsiteY30" fmla="*/ 953834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94002" h="4064001">
                <a:moveTo>
                  <a:pt x="1" y="3861387"/>
                </a:moveTo>
                <a:lnTo>
                  <a:pt x="1" y="3861388"/>
                </a:lnTo>
                <a:lnTo>
                  <a:pt x="1" y="3861388"/>
                </a:lnTo>
                <a:close/>
                <a:moveTo>
                  <a:pt x="1" y="0"/>
                </a:moveTo>
                <a:lnTo>
                  <a:pt x="3253448" y="0"/>
                </a:lnTo>
                <a:lnTo>
                  <a:pt x="3253449" y="0"/>
                </a:lnTo>
                <a:lnTo>
                  <a:pt x="4891305" y="0"/>
                </a:lnTo>
                <a:cubicBezTo>
                  <a:pt x="4975265" y="0"/>
                  <a:pt x="5047301" y="51026"/>
                  <a:pt x="5078073" y="123747"/>
                </a:cubicBezTo>
                <a:lnTo>
                  <a:pt x="5090829" y="186913"/>
                </a:lnTo>
                <a:lnTo>
                  <a:pt x="5094000" y="186913"/>
                </a:lnTo>
                <a:lnTo>
                  <a:pt x="5094000" y="202608"/>
                </a:lnTo>
                <a:lnTo>
                  <a:pt x="5094001" y="202613"/>
                </a:lnTo>
                <a:lnTo>
                  <a:pt x="5094000" y="202613"/>
                </a:lnTo>
                <a:lnTo>
                  <a:pt x="5094000" y="1548892"/>
                </a:lnTo>
                <a:lnTo>
                  <a:pt x="5092475" y="1548892"/>
                </a:lnTo>
                <a:lnTo>
                  <a:pt x="5092475" y="2979965"/>
                </a:lnTo>
                <a:lnTo>
                  <a:pt x="5092702" y="2979965"/>
                </a:lnTo>
                <a:lnTo>
                  <a:pt x="5092702" y="3826890"/>
                </a:lnTo>
                <a:lnTo>
                  <a:pt x="5087037" y="3826890"/>
                </a:lnTo>
                <a:lnTo>
                  <a:pt x="5094002" y="3861388"/>
                </a:lnTo>
                <a:lnTo>
                  <a:pt x="5094001" y="3861388"/>
                </a:lnTo>
                <a:cubicBezTo>
                  <a:pt x="5094001" y="3973288"/>
                  <a:pt x="5003288" y="4064001"/>
                  <a:pt x="4891388" y="4064001"/>
                </a:cubicBezTo>
                <a:lnTo>
                  <a:pt x="202614" y="4064000"/>
                </a:lnTo>
                <a:cubicBezTo>
                  <a:pt x="118689" y="4064000"/>
                  <a:pt x="46682" y="4012974"/>
                  <a:pt x="15924" y="3940253"/>
                </a:cubicBezTo>
                <a:lnTo>
                  <a:pt x="1" y="3861388"/>
                </a:lnTo>
                <a:lnTo>
                  <a:pt x="6966" y="3826890"/>
                </a:lnTo>
                <a:lnTo>
                  <a:pt x="0" y="3826890"/>
                </a:lnTo>
                <a:lnTo>
                  <a:pt x="0" y="2979965"/>
                </a:lnTo>
                <a:lnTo>
                  <a:pt x="1" y="2979965"/>
                </a:lnTo>
                <a:lnTo>
                  <a:pt x="1" y="1548892"/>
                </a:lnTo>
                <a:lnTo>
                  <a:pt x="1" y="953834"/>
                </a:lnTo>
                <a:close/>
              </a:path>
            </a:pathLst>
          </a:custGeom>
        </p:spPr>
        <p:txBody>
          <a:bodyPr wrap="square" bIns="1080000" anchor="ctr" anchorCtr="1">
            <a:noAutofit/>
          </a:bodyPr>
          <a:lstStyle>
            <a:lvl1pPr>
              <a:defRPr b="0">
                <a:latin typeface="+mn-lt"/>
              </a:defRPr>
            </a:lvl1pPr>
          </a:lstStyle>
          <a:p>
            <a:r>
              <a:rPr lang="en-US"/>
              <a:t>Click icon to add picture</a:t>
            </a:r>
            <a:endParaRPr lang="en-GB"/>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[Text and image]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04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pic>
        <p:nvPicPr>
          <p:cNvPr id="11" name="Picture 10">
            <a:extLst>
              <a:ext uri="{FF2B5EF4-FFF2-40B4-BE49-F238E27FC236}">
                <a16:creationId xmlns:a16="http://schemas.microsoft.com/office/drawing/2014/main" id="{6D47C1D3-4ECA-0589-3E72-FB1C1E9E396E}"/>
              </a:ext>
            </a:extLst>
          </p:cNvPr>
          <p:cNvPicPr>
            <a:picLocks noChangeAspect="1"/>
          </p:cNvPicPr>
          <p:nvPr userDrawn="1"/>
        </p:nvPicPr>
        <p:blipFill>
          <a:blip r:embed="rId2"/>
          <a:stretch>
            <a:fillRect/>
          </a:stretch>
        </p:blipFill>
        <p:spPr>
          <a:xfrm>
            <a:off x="0" y="-1"/>
            <a:ext cx="0" cy="0"/>
          </a:xfrm>
          <a:prstGeom prst="rect">
            <a:avLst/>
          </a:prstGeom>
        </p:spPr>
      </p:pic>
      <p:sp>
        <p:nvSpPr>
          <p:cNvPr id="20" name="Date Placeholder 19">
            <a:extLst>
              <a:ext uri="{FF2B5EF4-FFF2-40B4-BE49-F238E27FC236}">
                <a16:creationId xmlns:a16="http://schemas.microsoft.com/office/drawing/2014/main" id="{F26AB13C-ADC4-8327-C6B0-15F51AC4941B}"/>
              </a:ext>
            </a:extLst>
          </p:cNvPr>
          <p:cNvSpPr>
            <a:spLocks noGrp="1"/>
          </p:cNvSpPr>
          <p:nvPr>
            <p:ph type="dt" sz="half" idx="18"/>
          </p:nvPr>
        </p:nvSpPr>
        <p:spPr/>
        <p:txBody>
          <a:bodyPr/>
          <a:lstStyle/>
          <a:p>
            <a:endParaRPr lang="en-GB"/>
          </a:p>
        </p:txBody>
      </p:sp>
      <p:sp>
        <p:nvSpPr>
          <p:cNvPr id="21" name="Footer Placeholder 20">
            <a:extLst>
              <a:ext uri="{FF2B5EF4-FFF2-40B4-BE49-F238E27FC236}">
                <a16:creationId xmlns:a16="http://schemas.microsoft.com/office/drawing/2014/main" id="{4E58BD3E-C5E3-0DAC-BE38-F7FAE816C5CF}"/>
              </a:ext>
            </a:extLst>
          </p:cNvPr>
          <p:cNvSpPr>
            <a:spLocks noGrp="1"/>
          </p:cNvSpPr>
          <p:nvPr>
            <p:ph type="ftr" sz="quarter" idx="19"/>
          </p:nvPr>
        </p:nvSpPr>
        <p:spPr/>
        <p:txBody>
          <a:bodyPr/>
          <a:lstStyle/>
          <a:p>
            <a:r>
              <a:rPr lang="en-US" altLang="zh-CN"/>
              <a:t>2025</a:t>
            </a:r>
            <a:r>
              <a:rPr lang="zh-CN" altLang="en-US"/>
              <a:t>年中国金饰市场零售趋势洞察</a:t>
            </a:r>
            <a:endParaRPr lang="en-GB"/>
          </a:p>
        </p:txBody>
      </p:sp>
      <p:sp>
        <p:nvSpPr>
          <p:cNvPr id="22" name="Slide Number Placeholder 21">
            <a:extLst>
              <a:ext uri="{FF2B5EF4-FFF2-40B4-BE49-F238E27FC236}">
                <a16:creationId xmlns:a16="http://schemas.microsoft.com/office/drawing/2014/main" id="{D7FAA7D4-346A-0968-F037-EDEBBDB9DBC5}"/>
              </a:ext>
            </a:extLst>
          </p:cNvPr>
          <p:cNvSpPr>
            <a:spLocks noGrp="1"/>
          </p:cNvSpPr>
          <p:nvPr>
            <p:ph type="sldNum" sz="quarter" idx="20"/>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18B7406A-8BDF-CBD6-5F71-5CA9E2270188}"/>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86022484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[Three column text and images]</a:t>
            </a:r>
          </a:p>
        </p:txBody>
      </p:sp>
      <p:pic>
        <p:nvPicPr>
          <p:cNvPr id="11" name="Picture 10">
            <a:extLst>
              <a:ext uri="{FF2B5EF4-FFF2-40B4-BE49-F238E27FC236}">
                <a16:creationId xmlns:a16="http://schemas.microsoft.com/office/drawing/2014/main" id="{6D47C1D3-4ECA-0589-3E72-FB1C1E9E396E}"/>
              </a:ext>
            </a:extLst>
          </p:cNvPr>
          <p:cNvPicPr>
            <a:picLocks noChangeAspect="1"/>
          </p:cNvPicPr>
          <p:nvPr userDrawn="1"/>
        </p:nvPicPr>
        <p:blipFill>
          <a:blip r:embed="rId2"/>
          <a:stretch>
            <a:fillRect/>
          </a:stretch>
        </p:blipFill>
        <p:spPr>
          <a:xfrm>
            <a:off x="0" y="-1"/>
            <a:ext cx="0" cy="0"/>
          </a:xfrm>
          <a:prstGeom prst="rect">
            <a:avLst/>
          </a:prstGeom>
        </p:spPr>
      </p:pic>
      <p:sp>
        <p:nvSpPr>
          <p:cNvPr id="9" name="Text Placeholder 7">
            <a:extLst>
              <a:ext uri="{FF2B5EF4-FFF2-40B4-BE49-F238E27FC236}">
                <a16:creationId xmlns:a16="http://schemas.microsoft.com/office/drawing/2014/main" id="{0FD0583A-F613-1266-AEB3-FA746115F41F}"/>
              </a:ext>
            </a:extLst>
          </p:cNvPr>
          <p:cNvSpPr>
            <a:spLocks noGrp="1"/>
          </p:cNvSpPr>
          <p:nvPr>
            <p:ph type="body" sz="quarter" idx="13" hasCustomPrompt="1"/>
          </p:nvPr>
        </p:nvSpPr>
        <p:spPr>
          <a:xfrm>
            <a:off x="1009649"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1DF0C261-58F4-167A-5184-A64CF8415B7C}"/>
              </a:ext>
            </a:extLst>
          </p:cNvPr>
          <p:cNvSpPr>
            <a:spLocks noGrp="1"/>
          </p:cNvSpPr>
          <p:nvPr>
            <p:ph type="pic" sz="quarter" idx="14"/>
          </p:nvPr>
        </p:nvSpPr>
        <p:spPr>
          <a:xfrm>
            <a:off x="1009649"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US"/>
              <a:t>Click icon to add picture</a:t>
            </a:r>
            <a:endParaRPr lang="en-GB"/>
          </a:p>
        </p:txBody>
      </p:sp>
      <p:sp>
        <p:nvSpPr>
          <p:cNvPr id="24" name="Picture Placeholder 23">
            <a:extLst>
              <a:ext uri="{FF2B5EF4-FFF2-40B4-BE49-F238E27FC236}">
                <a16:creationId xmlns:a16="http://schemas.microsoft.com/office/drawing/2014/main" id="{A33E1A50-6A98-2EDE-5DB2-C22EB5BC19C4}"/>
              </a:ext>
            </a:extLst>
          </p:cNvPr>
          <p:cNvSpPr>
            <a:spLocks noGrp="1"/>
          </p:cNvSpPr>
          <p:nvPr>
            <p:ph type="pic" sz="quarter" idx="16"/>
          </p:nvPr>
        </p:nvSpPr>
        <p:spPr>
          <a:xfrm>
            <a:off x="8361622"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US"/>
              <a:t>Click icon to add picture</a:t>
            </a:r>
            <a:endParaRPr lang="en-GB"/>
          </a:p>
        </p:txBody>
      </p:sp>
      <p:sp>
        <p:nvSpPr>
          <p:cNvPr id="26" name="Picture Placeholder 25">
            <a:extLst>
              <a:ext uri="{FF2B5EF4-FFF2-40B4-BE49-F238E27FC236}">
                <a16:creationId xmlns:a16="http://schemas.microsoft.com/office/drawing/2014/main" id="{B6E0D795-EBB0-3D28-3CB3-040263EC7374}"/>
              </a:ext>
            </a:extLst>
          </p:cNvPr>
          <p:cNvSpPr>
            <a:spLocks noGrp="1"/>
          </p:cNvSpPr>
          <p:nvPr>
            <p:ph type="pic" sz="quarter" idx="18"/>
          </p:nvPr>
        </p:nvSpPr>
        <p:spPr>
          <a:xfrm>
            <a:off x="4685635"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US"/>
              <a:t>Click icon to add picture</a:t>
            </a:r>
            <a:endParaRPr lang="en-GB"/>
          </a:p>
        </p:txBody>
      </p:sp>
      <p:sp>
        <p:nvSpPr>
          <p:cNvPr id="27" name="Text Placeholder 7">
            <a:extLst>
              <a:ext uri="{FF2B5EF4-FFF2-40B4-BE49-F238E27FC236}">
                <a16:creationId xmlns:a16="http://schemas.microsoft.com/office/drawing/2014/main" id="{D5AD2780-D12F-AB83-9753-9BF3954A27A0}"/>
              </a:ext>
            </a:extLst>
          </p:cNvPr>
          <p:cNvSpPr>
            <a:spLocks noGrp="1"/>
          </p:cNvSpPr>
          <p:nvPr>
            <p:ph type="body" sz="quarter" idx="19" hasCustomPrompt="1"/>
          </p:nvPr>
        </p:nvSpPr>
        <p:spPr>
          <a:xfrm>
            <a:off x="4685635"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8" name="Text Placeholder 7">
            <a:extLst>
              <a:ext uri="{FF2B5EF4-FFF2-40B4-BE49-F238E27FC236}">
                <a16:creationId xmlns:a16="http://schemas.microsoft.com/office/drawing/2014/main" id="{EB9BD4EF-7B19-D045-CC82-2638A49523CB}"/>
              </a:ext>
            </a:extLst>
          </p:cNvPr>
          <p:cNvSpPr>
            <a:spLocks noGrp="1"/>
          </p:cNvSpPr>
          <p:nvPr>
            <p:ph type="body" sz="quarter" idx="20" hasCustomPrompt="1"/>
          </p:nvPr>
        </p:nvSpPr>
        <p:spPr>
          <a:xfrm>
            <a:off x="8361622"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3" name="Date Placeholder 32">
            <a:extLst>
              <a:ext uri="{FF2B5EF4-FFF2-40B4-BE49-F238E27FC236}">
                <a16:creationId xmlns:a16="http://schemas.microsoft.com/office/drawing/2014/main" id="{CB36F72C-BD26-2AD3-B847-442C2798E9F0}"/>
              </a:ext>
            </a:extLst>
          </p:cNvPr>
          <p:cNvSpPr>
            <a:spLocks noGrp="1"/>
          </p:cNvSpPr>
          <p:nvPr>
            <p:ph type="dt" sz="half" idx="21"/>
          </p:nvPr>
        </p:nvSpPr>
        <p:spPr/>
        <p:txBody>
          <a:bodyPr/>
          <a:lstStyle/>
          <a:p>
            <a:endParaRPr lang="en-GB"/>
          </a:p>
        </p:txBody>
      </p:sp>
      <p:sp>
        <p:nvSpPr>
          <p:cNvPr id="34" name="Footer Placeholder 33">
            <a:extLst>
              <a:ext uri="{FF2B5EF4-FFF2-40B4-BE49-F238E27FC236}">
                <a16:creationId xmlns:a16="http://schemas.microsoft.com/office/drawing/2014/main" id="{BA80EB88-4243-2DCA-6D69-9996A11B6D87}"/>
              </a:ext>
            </a:extLst>
          </p:cNvPr>
          <p:cNvSpPr>
            <a:spLocks noGrp="1"/>
          </p:cNvSpPr>
          <p:nvPr>
            <p:ph type="ftr" sz="quarter" idx="22"/>
          </p:nvPr>
        </p:nvSpPr>
        <p:spPr/>
        <p:txBody>
          <a:bodyPr/>
          <a:lstStyle/>
          <a:p>
            <a:r>
              <a:rPr lang="en-US" altLang="zh-CN"/>
              <a:t>2025</a:t>
            </a:r>
            <a:r>
              <a:rPr lang="zh-CN" altLang="en-US"/>
              <a:t>年中国金饰市场零售趋势洞察</a:t>
            </a:r>
            <a:endParaRPr lang="en-GB"/>
          </a:p>
        </p:txBody>
      </p:sp>
      <p:sp>
        <p:nvSpPr>
          <p:cNvPr id="35" name="Slide Number Placeholder 34">
            <a:extLst>
              <a:ext uri="{FF2B5EF4-FFF2-40B4-BE49-F238E27FC236}">
                <a16:creationId xmlns:a16="http://schemas.microsoft.com/office/drawing/2014/main" id="{9B96FD14-B342-2AD6-F72A-0CA9334F0D93}"/>
              </a:ext>
            </a:extLst>
          </p:cNvPr>
          <p:cNvSpPr>
            <a:spLocks noGrp="1"/>
          </p:cNvSpPr>
          <p:nvPr>
            <p:ph type="sldNum" sz="quarter" idx="23"/>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2F10EF64-1B80-9223-169C-60714980BBFE}"/>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420884144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2948"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5044" userDrawn="1">
          <p15:clr>
            <a:srgbClr val="FBAE40"/>
          </p15:clr>
        </p15:guide>
        <p15:guide id="11" pos="5264" userDrawn="1">
          <p15:clr>
            <a:srgbClr val="FBAE40"/>
          </p15:clr>
        </p15:guide>
        <p15:guide id="12" pos="272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 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[Four column text and images]</a:t>
            </a:r>
          </a:p>
        </p:txBody>
      </p:sp>
      <p:sp>
        <p:nvSpPr>
          <p:cNvPr id="8" name="Text Placeholder 7">
            <a:extLst>
              <a:ext uri="{FF2B5EF4-FFF2-40B4-BE49-F238E27FC236}">
                <a16:creationId xmlns:a16="http://schemas.microsoft.com/office/drawing/2014/main" id="{AF9D3AA3-801E-8B1C-40B1-3E48B9F26D2B}"/>
              </a:ext>
            </a:extLst>
          </p:cNvPr>
          <p:cNvSpPr>
            <a:spLocks noGrp="1"/>
          </p:cNvSpPr>
          <p:nvPr>
            <p:ph type="body" sz="quarter" idx="13" hasCustomPrompt="1"/>
          </p:nvPr>
        </p:nvSpPr>
        <p:spPr>
          <a:xfrm>
            <a:off x="1009649"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F3BDCA7F-7615-7953-EB65-27E45426A4D9}"/>
              </a:ext>
            </a:extLst>
          </p:cNvPr>
          <p:cNvSpPr>
            <a:spLocks noGrp="1"/>
          </p:cNvSpPr>
          <p:nvPr>
            <p:ph type="pic" sz="quarter" idx="14"/>
          </p:nvPr>
        </p:nvSpPr>
        <p:spPr>
          <a:xfrm>
            <a:off x="1009648"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US"/>
              <a:t>Click icon to add picture</a:t>
            </a:r>
            <a:endParaRPr lang="en-GB"/>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p>
            <a:fld id="{7AD8EBCA-3EC2-B24B-964C-A05FBBD49954}" type="slidenum">
              <a:rPr lang="en-GB" smtClean="0"/>
              <a:pPr/>
              <a:t>‹#›</a:t>
            </a:fld>
            <a:endParaRPr lang="en-GB"/>
          </a:p>
        </p:txBody>
      </p:sp>
      <p:sp>
        <p:nvSpPr>
          <p:cNvPr id="28" name="Text Placeholder 7">
            <a:extLst>
              <a:ext uri="{FF2B5EF4-FFF2-40B4-BE49-F238E27FC236}">
                <a16:creationId xmlns:a16="http://schemas.microsoft.com/office/drawing/2014/main" id="{EA3D05AE-DD23-AF16-D9D5-1AC8CAC278CC}"/>
              </a:ext>
            </a:extLst>
          </p:cNvPr>
          <p:cNvSpPr>
            <a:spLocks noGrp="1"/>
          </p:cNvSpPr>
          <p:nvPr>
            <p:ph type="body" sz="quarter" idx="18" hasCustomPrompt="1"/>
          </p:nvPr>
        </p:nvSpPr>
        <p:spPr>
          <a:xfrm>
            <a:off x="3801107"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9" name="Picture Placeholder 28">
            <a:extLst>
              <a:ext uri="{FF2B5EF4-FFF2-40B4-BE49-F238E27FC236}">
                <a16:creationId xmlns:a16="http://schemas.microsoft.com/office/drawing/2014/main" id="{758DC195-A00B-C884-4906-A01D734E1923}"/>
              </a:ext>
            </a:extLst>
          </p:cNvPr>
          <p:cNvSpPr>
            <a:spLocks noGrp="1"/>
          </p:cNvSpPr>
          <p:nvPr>
            <p:ph type="pic" sz="quarter" idx="19"/>
          </p:nvPr>
        </p:nvSpPr>
        <p:spPr>
          <a:xfrm>
            <a:off x="3801106"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US"/>
              <a:t>Click icon to add picture</a:t>
            </a:r>
            <a:endParaRPr lang="en-GB"/>
          </a:p>
        </p:txBody>
      </p:sp>
      <p:sp>
        <p:nvSpPr>
          <p:cNvPr id="30" name="Text Placeholder 7">
            <a:extLst>
              <a:ext uri="{FF2B5EF4-FFF2-40B4-BE49-F238E27FC236}">
                <a16:creationId xmlns:a16="http://schemas.microsoft.com/office/drawing/2014/main" id="{011BD848-FE51-4DF5-4741-A03E0F7725A4}"/>
              </a:ext>
            </a:extLst>
          </p:cNvPr>
          <p:cNvSpPr>
            <a:spLocks noGrp="1"/>
          </p:cNvSpPr>
          <p:nvPr>
            <p:ph type="body" sz="quarter" idx="20" hasCustomPrompt="1"/>
          </p:nvPr>
        </p:nvSpPr>
        <p:spPr>
          <a:xfrm>
            <a:off x="6592565"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1" name="Picture Placeholder 30">
            <a:extLst>
              <a:ext uri="{FF2B5EF4-FFF2-40B4-BE49-F238E27FC236}">
                <a16:creationId xmlns:a16="http://schemas.microsoft.com/office/drawing/2014/main" id="{4614B3DF-F4BB-6ADA-8F2D-40BB1157CB79}"/>
              </a:ext>
            </a:extLst>
          </p:cNvPr>
          <p:cNvSpPr>
            <a:spLocks noGrp="1"/>
          </p:cNvSpPr>
          <p:nvPr>
            <p:ph type="pic" sz="quarter" idx="21"/>
          </p:nvPr>
        </p:nvSpPr>
        <p:spPr>
          <a:xfrm>
            <a:off x="6592564"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US"/>
              <a:t>Click icon to add picture</a:t>
            </a:r>
            <a:endParaRPr lang="en-GB"/>
          </a:p>
        </p:txBody>
      </p:sp>
      <p:sp>
        <p:nvSpPr>
          <p:cNvPr id="32" name="Text Placeholder 7">
            <a:extLst>
              <a:ext uri="{FF2B5EF4-FFF2-40B4-BE49-F238E27FC236}">
                <a16:creationId xmlns:a16="http://schemas.microsoft.com/office/drawing/2014/main" id="{16FB2971-61E3-74A7-B050-1CFC42061274}"/>
              </a:ext>
            </a:extLst>
          </p:cNvPr>
          <p:cNvSpPr>
            <a:spLocks noGrp="1"/>
          </p:cNvSpPr>
          <p:nvPr>
            <p:ph type="body" sz="quarter" idx="22" hasCustomPrompt="1"/>
          </p:nvPr>
        </p:nvSpPr>
        <p:spPr>
          <a:xfrm>
            <a:off x="9384024"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3" name="Picture Placeholder 32">
            <a:extLst>
              <a:ext uri="{FF2B5EF4-FFF2-40B4-BE49-F238E27FC236}">
                <a16:creationId xmlns:a16="http://schemas.microsoft.com/office/drawing/2014/main" id="{91B5CAB8-7BE8-884F-8E82-5F92072B0D57}"/>
              </a:ext>
            </a:extLst>
          </p:cNvPr>
          <p:cNvSpPr>
            <a:spLocks noGrp="1"/>
          </p:cNvSpPr>
          <p:nvPr>
            <p:ph type="pic" sz="quarter" idx="23"/>
          </p:nvPr>
        </p:nvSpPr>
        <p:spPr>
          <a:xfrm>
            <a:off x="9384022"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US"/>
              <a:t>Click icon to add picture</a:t>
            </a:r>
            <a:endParaRPr lang="en-GB"/>
          </a:p>
        </p:txBody>
      </p:sp>
      <p:sp>
        <p:nvSpPr>
          <p:cNvPr id="3" name="Text Placeholder 7">
            <a:extLst>
              <a:ext uri="{FF2B5EF4-FFF2-40B4-BE49-F238E27FC236}">
                <a16:creationId xmlns:a16="http://schemas.microsoft.com/office/drawing/2014/main" id="{A5FAE3AA-7481-D4CE-ED9D-DE3CDA24B19F}"/>
              </a:ext>
            </a:extLst>
          </p:cNvPr>
          <p:cNvSpPr>
            <a:spLocks noGrp="1"/>
          </p:cNvSpPr>
          <p:nvPr>
            <p:ph type="body" sz="quarter" idx="24"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137138175"/>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5" pos="5600"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guide id="11" pos="59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4">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4"/>
                </a:solidFill>
                <a:latin typeface="+mn-lt"/>
              </a:defRPr>
            </a:lvl1pPr>
            <a:lvl2pPr>
              <a:spcBef>
                <a:spcPts val="2400"/>
              </a:spcBef>
              <a:spcAft>
                <a:spcPts val="0"/>
              </a:spcAft>
              <a:defRPr sz="2400">
                <a:solidFill>
                  <a:schemeClr val="accent4"/>
                </a:solidFill>
                <a:latin typeface="+mj-lt"/>
              </a:defRPr>
            </a:lvl2pPr>
            <a:lvl3pPr marL="0" indent="0">
              <a:spcBef>
                <a:spcPts val="2000"/>
              </a:spcBef>
              <a:spcAft>
                <a:spcPts val="0"/>
              </a:spcAft>
              <a:buNone/>
              <a:defRPr sz="1500">
                <a:solidFill>
                  <a:schemeClr val="accent4"/>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v4]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Picture Placeholder 37">
            <a:extLst>
              <a:ext uri="{FF2B5EF4-FFF2-40B4-BE49-F238E27FC236}">
                <a16:creationId xmlns:a16="http://schemas.microsoft.com/office/drawing/2014/main" id="{021DC89E-7218-5687-A479-C772F6C480E1}"/>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1624017781"/>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 text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[Four column text and icons]</a:t>
            </a:r>
          </a:p>
        </p:txBody>
      </p:sp>
      <p:sp>
        <p:nvSpPr>
          <p:cNvPr id="8" name="Text Placeholder 7">
            <a:extLst>
              <a:ext uri="{FF2B5EF4-FFF2-40B4-BE49-F238E27FC236}">
                <a16:creationId xmlns:a16="http://schemas.microsoft.com/office/drawing/2014/main" id="{AF9D3AA3-801E-8B1C-40B1-3E48B9F26D2B}"/>
              </a:ext>
            </a:extLst>
          </p:cNvPr>
          <p:cNvSpPr>
            <a:spLocks noGrp="1"/>
          </p:cNvSpPr>
          <p:nvPr>
            <p:ph type="body" sz="quarter" idx="13" hasCustomPrompt="1"/>
          </p:nvPr>
        </p:nvSpPr>
        <p:spPr>
          <a:xfrm>
            <a:off x="1009648"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F3BDCA7F-7615-7953-EB65-27E45426A4D9}"/>
              </a:ext>
            </a:extLst>
          </p:cNvPr>
          <p:cNvSpPr>
            <a:spLocks noGrp="1"/>
          </p:cNvSpPr>
          <p:nvPr>
            <p:ph type="pic" sz="quarter" idx="14" hasCustomPrompt="1"/>
          </p:nvPr>
        </p:nvSpPr>
        <p:spPr>
          <a:xfrm>
            <a:off x="1267048"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p>
            <a:fld id="{7AD8EBCA-3EC2-B24B-964C-A05FBBD49954}" type="slidenum">
              <a:rPr lang="en-GB" smtClean="0"/>
              <a:pPr/>
              <a:t>‹#›</a:t>
            </a:fld>
            <a:endParaRPr lang="en-GB"/>
          </a:p>
        </p:txBody>
      </p:sp>
      <p:sp>
        <p:nvSpPr>
          <p:cNvPr id="28" name="Text Placeholder 7">
            <a:extLst>
              <a:ext uri="{FF2B5EF4-FFF2-40B4-BE49-F238E27FC236}">
                <a16:creationId xmlns:a16="http://schemas.microsoft.com/office/drawing/2014/main" id="{EA3D05AE-DD23-AF16-D9D5-1AC8CAC278CC}"/>
              </a:ext>
            </a:extLst>
          </p:cNvPr>
          <p:cNvSpPr>
            <a:spLocks noGrp="1"/>
          </p:cNvSpPr>
          <p:nvPr>
            <p:ph type="body" sz="quarter" idx="18" hasCustomPrompt="1"/>
          </p:nvPr>
        </p:nvSpPr>
        <p:spPr>
          <a:xfrm>
            <a:off x="3801107"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0" name="Text Placeholder 7">
            <a:extLst>
              <a:ext uri="{FF2B5EF4-FFF2-40B4-BE49-F238E27FC236}">
                <a16:creationId xmlns:a16="http://schemas.microsoft.com/office/drawing/2014/main" id="{011BD848-FE51-4DF5-4741-A03E0F7725A4}"/>
              </a:ext>
            </a:extLst>
          </p:cNvPr>
          <p:cNvSpPr>
            <a:spLocks noGrp="1"/>
          </p:cNvSpPr>
          <p:nvPr>
            <p:ph type="body" sz="quarter" idx="20" hasCustomPrompt="1"/>
          </p:nvPr>
        </p:nvSpPr>
        <p:spPr>
          <a:xfrm>
            <a:off x="6592565"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2" name="Text Placeholder 7">
            <a:extLst>
              <a:ext uri="{FF2B5EF4-FFF2-40B4-BE49-F238E27FC236}">
                <a16:creationId xmlns:a16="http://schemas.microsoft.com/office/drawing/2014/main" id="{16FB2971-61E3-74A7-B050-1CFC42061274}"/>
              </a:ext>
            </a:extLst>
          </p:cNvPr>
          <p:cNvSpPr>
            <a:spLocks noGrp="1"/>
          </p:cNvSpPr>
          <p:nvPr>
            <p:ph type="body" sz="quarter" idx="22" hasCustomPrompt="1"/>
          </p:nvPr>
        </p:nvSpPr>
        <p:spPr>
          <a:xfrm>
            <a:off x="9384024"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5" name="Picture Placeholder 21">
            <a:extLst>
              <a:ext uri="{FF2B5EF4-FFF2-40B4-BE49-F238E27FC236}">
                <a16:creationId xmlns:a16="http://schemas.microsoft.com/office/drawing/2014/main" id="{966FA8D0-A6C5-0CF7-5DDE-D9D884E5F844}"/>
              </a:ext>
            </a:extLst>
          </p:cNvPr>
          <p:cNvSpPr>
            <a:spLocks noGrp="1"/>
          </p:cNvSpPr>
          <p:nvPr>
            <p:ph type="pic" sz="quarter" idx="23" hasCustomPrompt="1"/>
          </p:nvPr>
        </p:nvSpPr>
        <p:spPr>
          <a:xfrm>
            <a:off x="4058507"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6" name="Picture Placeholder 21">
            <a:extLst>
              <a:ext uri="{FF2B5EF4-FFF2-40B4-BE49-F238E27FC236}">
                <a16:creationId xmlns:a16="http://schemas.microsoft.com/office/drawing/2014/main" id="{65201A9A-3E46-CDA5-3B83-7276E46BD3FA}"/>
              </a:ext>
            </a:extLst>
          </p:cNvPr>
          <p:cNvSpPr>
            <a:spLocks noGrp="1"/>
          </p:cNvSpPr>
          <p:nvPr>
            <p:ph type="pic" sz="quarter" idx="24" hasCustomPrompt="1"/>
          </p:nvPr>
        </p:nvSpPr>
        <p:spPr>
          <a:xfrm>
            <a:off x="6849965"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7" name="Picture Placeholder 21">
            <a:extLst>
              <a:ext uri="{FF2B5EF4-FFF2-40B4-BE49-F238E27FC236}">
                <a16:creationId xmlns:a16="http://schemas.microsoft.com/office/drawing/2014/main" id="{C4A06373-4662-B894-FC2F-3B2363136D88}"/>
              </a:ext>
            </a:extLst>
          </p:cNvPr>
          <p:cNvSpPr>
            <a:spLocks noGrp="1"/>
          </p:cNvSpPr>
          <p:nvPr>
            <p:ph type="pic" sz="quarter" idx="25" hasCustomPrompt="1"/>
          </p:nvPr>
        </p:nvSpPr>
        <p:spPr>
          <a:xfrm>
            <a:off x="9641424"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3" name="Text Placeholder 7">
            <a:extLst>
              <a:ext uri="{FF2B5EF4-FFF2-40B4-BE49-F238E27FC236}">
                <a16:creationId xmlns:a16="http://schemas.microsoft.com/office/drawing/2014/main" id="{98B12352-CC56-8C74-0DB5-717C5CDBF4AE}"/>
              </a:ext>
            </a:extLst>
          </p:cNvPr>
          <p:cNvSpPr>
            <a:spLocks noGrp="1"/>
          </p:cNvSpPr>
          <p:nvPr>
            <p:ph type="body" sz="quarter" idx="26"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516762212"/>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5" pos="5600"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guide id="11" pos="590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out us: v1">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v1]</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Tree>
    <p:extLst>
      <p:ext uri="{BB962C8B-B14F-4D97-AF65-F5344CB8AC3E}">
        <p14:creationId xmlns:p14="http://schemas.microsoft.com/office/powerpoint/2010/main" val="74615928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out us: v1 with text">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v1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7" name="Content Placeholder 5">
            <a:extLst>
              <a:ext uri="{FF2B5EF4-FFF2-40B4-BE49-F238E27FC236}">
                <a16:creationId xmlns:a16="http://schemas.microsoft.com/office/drawing/2014/main" id="{90E396C0-5228-E59D-B304-CF4F1314D9DE}"/>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3" name="TextBox 2">
            <a:extLst>
              <a:ext uri="{FF2B5EF4-FFF2-40B4-BE49-F238E27FC236}">
                <a16:creationId xmlns:a16="http://schemas.microsoft.com/office/drawing/2014/main" id="{5BA345C5-B1F1-A3F8-225D-15BD170B227B}"/>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a:solidFill>
                  <a:srgbClr val="DC8CFF"/>
                </a:solidFill>
                <a:latin typeface="+mj-lt"/>
              </a:rPr>
              <a:t>gold.org</a:t>
            </a:r>
          </a:p>
        </p:txBody>
      </p:sp>
    </p:spTree>
    <p:extLst>
      <p:ext uri="{BB962C8B-B14F-4D97-AF65-F5344CB8AC3E}">
        <p14:creationId xmlns:p14="http://schemas.microsoft.com/office/powerpoint/2010/main" val="319943835"/>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out us: v2">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v2]</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Tree>
    <p:extLst>
      <p:ext uri="{BB962C8B-B14F-4D97-AF65-F5344CB8AC3E}">
        <p14:creationId xmlns:p14="http://schemas.microsoft.com/office/powerpoint/2010/main" val="423084588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out us: v2 with text">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v2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rgbClr val="64C8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3" name="Content Placeholder 5">
            <a:extLst>
              <a:ext uri="{FF2B5EF4-FFF2-40B4-BE49-F238E27FC236}">
                <a16:creationId xmlns:a16="http://schemas.microsoft.com/office/drawing/2014/main" id="{831E876B-9C88-CE3C-46F4-DFD96AF8EA1B}"/>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4" name="TextBox 3">
            <a:extLst>
              <a:ext uri="{FF2B5EF4-FFF2-40B4-BE49-F238E27FC236}">
                <a16:creationId xmlns:a16="http://schemas.microsoft.com/office/drawing/2014/main" id="{58EFD5B6-B524-7EEB-275F-86D8DCA9D9D5}"/>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a:solidFill>
                  <a:srgbClr val="64C8FF"/>
                </a:solidFill>
                <a:latin typeface="+mj-lt"/>
              </a:rPr>
              <a:t>gold.org</a:t>
            </a:r>
          </a:p>
        </p:txBody>
      </p:sp>
    </p:spTree>
    <p:extLst>
      <p:ext uri="{BB962C8B-B14F-4D97-AF65-F5344CB8AC3E}">
        <p14:creationId xmlns:p14="http://schemas.microsoft.com/office/powerpoint/2010/main" val="279591751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out us: v3">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v3]</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Tree>
    <p:extLst>
      <p:ext uri="{BB962C8B-B14F-4D97-AF65-F5344CB8AC3E}">
        <p14:creationId xmlns:p14="http://schemas.microsoft.com/office/powerpoint/2010/main" val="791983784"/>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bout us: v3 with text">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v3 with text]</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rgbClr val="00D29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3" name="Content Placeholder 5">
            <a:extLst>
              <a:ext uri="{FF2B5EF4-FFF2-40B4-BE49-F238E27FC236}">
                <a16:creationId xmlns:a16="http://schemas.microsoft.com/office/drawing/2014/main" id="{0BB35088-C5E9-21E8-0065-4919C8D3AF41}"/>
              </a:ext>
            </a:extLst>
          </p:cNvPr>
          <p:cNvSpPr txBox="1">
            <a:spLocks/>
          </p:cNvSpPr>
          <p:nvPr userDrawn="1"/>
        </p:nvSpPr>
        <p:spPr>
          <a:xfrm>
            <a:off x="1009650" y="2032000"/>
            <a:ext cx="5090400" cy="3490259"/>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bg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bg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bg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ea typeface="Calibri" panose="020F0502020204030204" pitchFamily="34" charset="0"/>
              </a:rPr>
              <a:t>We are a membership organisation that champions the role gold plays as a strategic asset, shaping the future of a responsible</a:t>
            </a:r>
            <a:br>
              <a:rPr lang="en-GB" b="0">
                <a:latin typeface="+mn-lt"/>
                <a:ea typeface="Calibri" panose="020F0502020204030204" pitchFamily="34" charset="0"/>
              </a:rPr>
            </a:br>
            <a:r>
              <a:rPr lang="en-GB" b="0">
                <a:latin typeface="+mn-lt"/>
                <a:ea typeface="Calibri" panose="020F0502020204030204" pitchFamily="34" charset="0"/>
              </a:rPr>
              <a:t>and accessible gold supply chain. Our team</a:t>
            </a:r>
            <a:br>
              <a:rPr lang="en-GB" b="0">
                <a:latin typeface="+mn-lt"/>
                <a:ea typeface="Calibri" panose="020F0502020204030204" pitchFamily="34" charset="0"/>
              </a:rPr>
            </a:br>
            <a:r>
              <a:rPr lang="en-GB" b="0">
                <a:latin typeface="+mn-lt"/>
                <a:ea typeface="Calibri" panose="020F0502020204030204" pitchFamily="34" charset="0"/>
              </a:rPr>
              <a:t>of experts builds understanding of the use</a:t>
            </a:r>
            <a:br>
              <a:rPr lang="en-GB" b="0">
                <a:latin typeface="+mn-lt"/>
                <a:ea typeface="Calibri" panose="020F0502020204030204" pitchFamily="34" charset="0"/>
              </a:rPr>
            </a:br>
            <a:r>
              <a:rPr lang="en-GB" b="0">
                <a:latin typeface="+mn-lt"/>
                <a:ea typeface="Calibri" panose="020F0502020204030204" pitchFamily="34" charset="0"/>
              </a:rPr>
              <a:t>case and possibilities of gold through trusted research, analysis, commentary and insights.</a:t>
            </a:r>
          </a:p>
          <a:p>
            <a:pPr>
              <a:spcBef>
                <a:spcPts val="1200"/>
              </a:spcBef>
            </a:pPr>
            <a:r>
              <a:rPr lang="en-GB" b="0">
                <a:latin typeface="+mn-lt"/>
                <a:ea typeface="Calibri" panose="020F0502020204030204" pitchFamily="34" charset="0"/>
              </a:rPr>
              <a:t>We drive industry progress, shaping policy</a:t>
            </a:r>
            <a:br>
              <a:rPr lang="en-GB" b="0">
                <a:latin typeface="+mn-lt"/>
                <a:ea typeface="Calibri" panose="020F0502020204030204" pitchFamily="34" charset="0"/>
              </a:rPr>
            </a:br>
            <a:r>
              <a:rPr lang="en-GB" b="0">
                <a:latin typeface="+mn-lt"/>
                <a:ea typeface="Calibri" panose="020F0502020204030204" pitchFamily="34" charset="0"/>
              </a:rPr>
              <a:t>and setting the standards for a perpetual and sustainable gold market.</a:t>
            </a:r>
            <a:endParaRPr lang="en-GB">
              <a:solidFill>
                <a:schemeClr val="accent4"/>
              </a:solidFill>
            </a:endParaRPr>
          </a:p>
        </p:txBody>
      </p:sp>
      <p:sp>
        <p:nvSpPr>
          <p:cNvPr id="4" name="TextBox 3">
            <a:extLst>
              <a:ext uri="{FF2B5EF4-FFF2-40B4-BE49-F238E27FC236}">
                <a16:creationId xmlns:a16="http://schemas.microsoft.com/office/drawing/2014/main" id="{83376A71-ACB7-A0FE-8E9D-FBAFFAD4B7F7}"/>
              </a:ext>
            </a:extLst>
          </p:cNvPr>
          <p:cNvSpPr txBox="1"/>
          <p:nvPr userDrawn="1"/>
        </p:nvSpPr>
        <p:spPr>
          <a:xfrm>
            <a:off x="1009650" y="5877177"/>
            <a:ext cx="963405" cy="276999"/>
          </a:xfrm>
          <a:prstGeom prst="rect">
            <a:avLst/>
          </a:prstGeom>
          <a:noFill/>
        </p:spPr>
        <p:txBody>
          <a:bodyPr wrap="none" lIns="0" tIns="0" rIns="0" bIns="0" rtlCol="0">
            <a:spAutoFit/>
          </a:bodyPr>
          <a:lstStyle/>
          <a:p>
            <a:r>
              <a:rPr lang="en-GB" b="1">
                <a:solidFill>
                  <a:srgbClr val="00D296"/>
                </a:solidFill>
                <a:latin typeface="+mj-lt"/>
              </a:rPr>
              <a:t>gold.org</a:t>
            </a:r>
          </a:p>
        </p:txBody>
      </p:sp>
    </p:spTree>
    <p:extLst>
      <p:ext uri="{BB962C8B-B14F-4D97-AF65-F5344CB8AC3E}">
        <p14:creationId xmlns:p14="http://schemas.microsoft.com/office/powerpoint/2010/main" val="1847870416"/>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4" pos="3842"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10" pos="415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 and stats">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8CE147E6-1010-26CD-1F4F-31AF788ABEA3}"/>
              </a:ext>
            </a:extLst>
          </p:cNvPr>
          <p:cNvSpPr>
            <a:spLocks noGrp="1"/>
          </p:cNvSpPr>
          <p:nvPr>
            <p:ph type="body" sz="quarter" idx="16" hasCustomPrompt="1"/>
          </p:nvPr>
        </p:nvSpPr>
        <p:spPr>
          <a:xfrm>
            <a:off x="9380422" y="3559772"/>
            <a:ext cx="2304001" cy="1266230"/>
          </a:xfrm>
          <a:custGeom>
            <a:avLst/>
            <a:gdLst>
              <a:gd name="connsiteX0" fmla="*/ 0 w 2304001"/>
              <a:gd name="connsiteY0" fmla="*/ 0 h 1266230"/>
              <a:gd name="connsiteX1" fmla="*/ 202613 w 2304001"/>
              <a:gd name="connsiteY1" fmla="*/ 0 h 1266230"/>
              <a:gd name="connsiteX2" fmla="*/ 393700 w 2304001"/>
              <a:gd name="connsiteY2" fmla="*/ 0 h 1266230"/>
              <a:gd name="connsiteX3" fmla="*/ 2101388 w 2304001"/>
              <a:gd name="connsiteY3" fmla="*/ 0 h 1266230"/>
              <a:gd name="connsiteX4" fmla="*/ 2304001 w 2304001"/>
              <a:gd name="connsiteY4" fmla="*/ 202613 h 1266230"/>
              <a:gd name="connsiteX5" fmla="*/ 2304000 w 2304001"/>
              <a:gd name="connsiteY5" fmla="*/ 202613 h 1266230"/>
              <a:gd name="connsiteX6" fmla="*/ 2292616 w 2304001"/>
              <a:gd name="connsiteY6" fmla="*/ 259002 h 1266230"/>
              <a:gd name="connsiteX7" fmla="*/ 2304000 w 2304001"/>
              <a:gd name="connsiteY7" fmla="*/ 259002 h 1266230"/>
              <a:gd name="connsiteX8" fmla="*/ 2304000 w 2304001"/>
              <a:gd name="connsiteY8" fmla="*/ 1025525 h 1266230"/>
              <a:gd name="connsiteX9" fmla="*/ 2296311 w 2304001"/>
              <a:gd name="connsiteY9" fmla="*/ 1025525 h 1266230"/>
              <a:gd name="connsiteX10" fmla="*/ 2304001 w 2304001"/>
              <a:gd name="connsiteY10" fmla="*/ 1063617 h 1266230"/>
              <a:gd name="connsiteX11" fmla="*/ 2304000 w 2304001"/>
              <a:gd name="connsiteY11" fmla="*/ 1063617 h 1266230"/>
              <a:gd name="connsiteX12" fmla="*/ 2101387 w 2304001"/>
              <a:gd name="connsiteY12" fmla="*/ 1266230 h 1266230"/>
              <a:gd name="connsiteX13" fmla="*/ 202613 w 2304001"/>
              <a:gd name="connsiteY13" fmla="*/ 1266229 h 1266230"/>
              <a:gd name="connsiteX14" fmla="*/ 15922 w 2304001"/>
              <a:gd name="connsiteY14" fmla="*/ 1142482 h 1266230"/>
              <a:gd name="connsiteX15" fmla="*/ 0 w 2304001"/>
              <a:gd name="connsiteY15" fmla="*/ 1063617 h 1266230"/>
              <a:gd name="connsiteX16" fmla="*/ 7690 w 2304001"/>
              <a:gd name="connsiteY16" fmla="*/ 1025525 h 1266230"/>
              <a:gd name="connsiteX17" fmla="*/ 0 w 2304001"/>
              <a:gd name="connsiteY17" fmla="*/ 1025525 h 1266230"/>
              <a:gd name="connsiteX18" fmla="*/ 0 w 2304001"/>
              <a:gd name="connsiteY18" fmla="*/ 260350 h 1266230"/>
              <a:gd name="connsiteX19" fmla="*/ 0 w 2304001"/>
              <a:gd name="connsiteY19" fmla="*/ 259002 h 1266230"/>
              <a:gd name="connsiteX20" fmla="*/ 0 w 2304001"/>
              <a:gd name="connsiteY20" fmla="*/ 202612 h 12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04001" h="1266230">
                <a:moveTo>
                  <a:pt x="0" y="0"/>
                </a:moveTo>
                <a:lnTo>
                  <a:pt x="202613" y="0"/>
                </a:lnTo>
                <a:lnTo>
                  <a:pt x="393700" y="0"/>
                </a:lnTo>
                <a:lnTo>
                  <a:pt x="2101388" y="0"/>
                </a:lnTo>
                <a:cubicBezTo>
                  <a:pt x="2213288" y="0"/>
                  <a:pt x="2304001" y="90713"/>
                  <a:pt x="2304001" y="202613"/>
                </a:cubicBezTo>
                <a:lnTo>
                  <a:pt x="2304000" y="202613"/>
                </a:lnTo>
                <a:lnTo>
                  <a:pt x="2292616" y="259002"/>
                </a:lnTo>
                <a:lnTo>
                  <a:pt x="2304000" y="259002"/>
                </a:lnTo>
                <a:lnTo>
                  <a:pt x="2304000" y="1025525"/>
                </a:lnTo>
                <a:lnTo>
                  <a:pt x="2296311" y="1025525"/>
                </a:lnTo>
                <a:lnTo>
                  <a:pt x="2304001" y="1063617"/>
                </a:lnTo>
                <a:lnTo>
                  <a:pt x="2304000" y="1063617"/>
                </a:lnTo>
                <a:cubicBezTo>
                  <a:pt x="2304000" y="1175517"/>
                  <a:pt x="2213287" y="1266230"/>
                  <a:pt x="2101387" y="1266230"/>
                </a:cubicBezTo>
                <a:lnTo>
                  <a:pt x="202613" y="1266229"/>
                </a:lnTo>
                <a:cubicBezTo>
                  <a:pt x="118688" y="1266229"/>
                  <a:pt x="46681" y="1215203"/>
                  <a:pt x="15922" y="1142482"/>
                </a:cubicBezTo>
                <a:lnTo>
                  <a:pt x="0" y="1063617"/>
                </a:lnTo>
                <a:lnTo>
                  <a:pt x="7690" y="1025525"/>
                </a:lnTo>
                <a:lnTo>
                  <a:pt x="0" y="1025525"/>
                </a:lnTo>
                <a:lnTo>
                  <a:pt x="0" y="260350"/>
                </a:lnTo>
                <a:lnTo>
                  <a:pt x="0" y="259002"/>
                </a:lnTo>
                <a:lnTo>
                  <a:pt x="0" y="202612"/>
                </a:lnTo>
                <a:close/>
              </a:path>
            </a:pathLst>
          </a:custGeom>
          <a:solidFill>
            <a:srgbClr val="A0DAC7"/>
          </a:solidFill>
        </p:spPr>
        <p:txBody>
          <a:bodyPr wrap="square" lIns="251999" tIns="251999" rIns="180000">
            <a:noAutofit/>
          </a:bodyPr>
          <a:lstStyle>
            <a:lvl1pPr marL="0" indent="0">
              <a:lnSpc>
                <a:spcPct val="100000"/>
              </a:lnSpc>
              <a:spcAft>
                <a:spcPts val="0"/>
              </a:spcAft>
              <a:buNone/>
              <a:defRPr sz="3600" b="0">
                <a:solidFill>
                  <a:schemeClr val="tx1"/>
                </a:solidFill>
                <a:latin typeface="+mn-lt"/>
              </a:defRPr>
            </a:lvl1pPr>
            <a:lvl2pPr marL="0" indent="0">
              <a:lnSpc>
                <a:spcPct val="100000"/>
              </a:lnSpc>
              <a:spcAft>
                <a:spcPts val="0"/>
              </a:spcAft>
              <a:buNone/>
              <a:defRPr sz="1500">
                <a:solidFill>
                  <a:schemeClr val="tx1"/>
                </a:solidFill>
                <a:latin typeface="+mj-lt"/>
              </a:defRPr>
            </a:lvl2pPr>
            <a:lvl3pPr marL="0" indent="0">
              <a:spcAft>
                <a:spcPts val="0"/>
              </a:spcAft>
              <a:buNone/>
              <a:defRPr/>
            </a:lvl3pPr>
            <a:lvl4pPr marL="0" indent="0">
              <a:spcAft>
                <a:spcPts val="0"/>
              </a:spcAft>
              <a:buNone/>
              <a:defRPr/>
            </a:lvl4pPr>
            <a:lvl5pPr>
              <a:spcAft>
                <a:spcPts val="0"/>
              </a:spcAft>
              <a:defRPr/>
            </a:lvl5pPr>
          </a:lstStyle>
          <a:p>
            <a:pPr lvl="0"/>
            <a:r>
              <a:rPr lang="en-GB"/>
              <a:t>L1&lt;0&gt;</a:t>
            </a:r>
          </a:p>
          <a:p>
            <a:pPr lvl="1"/>
            <a:r>
              <a:rPr lang="en-GB"/>
              <a:t>Second level &lt;Text&gt;</a:t>
            </a:r>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[Graph and stats]</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6" name="Chart Placeholder 5">
            <a:extLst>
              <a:ext uri="{FF2B5EF4-FFF2-40B4-BE49-F238E27FC236}">
                <a16:creationId xmlns:a16="http://schemas.microsoft.com/office/drawing/2014/main" id="{40CCEB2A-C61C-EDA3-4785-69BC14BCF90B}"/>
              </a:ext>
            </a:extLst>
          </p:cNvPr>
          <p:cNvSpPr>
            <a:spLocks noGrp="1"/>
          </p:cNvSpPr>
          <p:nvPr>
            <p:ph type="chart" sz="quarter" idx="13"/>
          </p:nvPr>
        </p:nvSpPr>
        <p:spPr>
          <a:xfrm>
            <a:off x="1009650" y="2032000"/>
            <a:ext cx="7880350" cy="4064000"/>
          </a:xfrm>
        </p:spPr>
        <p:txBody>
          <a:bodyPr/>
          <a:lstStyle>
            <a:lvl1pPr>
              <a:defRPr b="0"/>
            </a:lvl1pPr>
          </a:lstStyle>
          <a:p>
            <a:r>
              <a:rPr lang="en-US"/>
              <a:t>Click icon to add chart</a:t>
            </a:r>
            <a:endParaRPr lang="en-GB"/>
          </a:p>
        </p:txBody>
      </p:sp>
      <p:sp>
        <p:nvSpPr>
          <p:cNvPr id="20" name="Text Placeholder 19">
            <a:extLst>
              <a:ext uri="{FF2B5EF4-FFF2-40B4-BE49-F238E27FC236}">
                <a16:creationId xmlns:a16="http://schemas.microsoft.com/office/drawing/2014/main" id="{F423E7FA-7FD2-3395-1F2C-E2F4F2984507}"/>
              </a:ext>
            </a:extLst>
          </p:cNvPr>
          <p:cNvSpPr>
            <a:spLocks noGrp="1"/>
          </p:cNvSpPr>
          <p:nvPr>
            <p:ph type="body" sz="quarter" idx="14" hasCustomPrompt="1"/>
          </p:nvPr>
        </p:nvSpPr>
        <p:spPr>
          <a:xfrm>
            <a:off x="9380422" y="2031999"/>
            <a:ext cx="2304001" cy="1266230"/>
          </a:xfrm>
          <a:custGeom>
            <a:avLst/>
            <a:gdLst>
              <a:gd name="connsiteX0" fmla="*/ 0 w 2304001"/>
              <a:gd name="connsiteY0" fmla="*/ 0 h 1266230"/>
              <a:gd name="connsiteX1" fmla="*/ 202613 w 2304001"/>
              <a:gd name="connsiteY1" fmla="*/ 0 h 1266230"/>
              <a:gd name="connsiteX2" fmla="*/ 393700 w 2304001"/>
              <a:gd name="connsiteY2" fmla="*/ 0 h 1266230"/>
              <a:gd name="connsiteX3" fmla="*/ 2101388 w 2304001"/>
              <a:gd name="connsiteY3" fmla="*/ 0 h 1266230"/>
              <a:gd name="connsiteX4" fmla="*/ 2304001 w 2304001"/>
              <a:gd name="connsiteY4" fmla="*/ 202613 h 1266230"/>
              <a:gd name="connsiteX5" fmla="*/ 2304000 w 2304001"/>
              <a:gd name="connsiteY5" fmla="*/ 202613 h 1266230"/>
              <a:gd name="connsiteX6" fmla="*/ 2292616 w 2304001"/>
              <a:gd name="connsiteY6" fmla="*/ 259002 h 1266230"/>
              <a:gd name="connsiteX7" fmla="*/ 2304000 w 2304001"/>
              <a:gd name="connsiteY7" fmla="*/ 259002 h 1266230"/>
              <a:gd name="connsiteX8" fmla="*/ 2304000 w 2304001"/>
              <a:gd name="connsiteY8" fmla="*/ 1025525 h 1266230"/>
              <a:gd name="connsiteX9" fmla="*/ 2296311 w 2304001"/>
              <a:gd name="connsiteY9" fmla="*/ 1025525 h 1266230"/>
              <a:gd name="connsiteX10" fmla="*/ 2304001 w 2304001"/>
              <a:gd name="connsiteY10" fmla="*/ 1063617 h 1266230"/>
              <a:gd name="connsiteX11" fmla="*/ 2304000 w 2304001"/>
              <a:gd name="connsiteY11" fmla="*/ 1063617 h 1266230"/>
              <a:gd name="connsiteX12" fmla="*/ 2101387 w 2304001"/>
              <a:gd name="connsiteY12" fmla="*/ 1266230 h 1266230"/>
              <a:gd name="connsiteX13" fmla="*/ 202613 w 2304001"/>
              <a:gd name="connsiteY13" fmla="*/ 1266229 h 1266230"/>
              <a:gd name="connsiteX14" fmla="*/ 15922 w 2304001"/>
              <a:gd name="connsiteY14" fmla="*/ 1142482 h 1266230"/>
              <a:gd name="connsiteX15" fmla="*/ 0 w 2304001"/>
              <a:gd name="connsiteY15" fmla="*/ 1063617 h 1266230"/>
              <a:gd name="connsiteX16" fmla="*/ 7690 w 2304001"/>
              <a:gd name="connsiteY16" fmla="*/ 1025525 h 1266230"/>
              <a:gd name="connsiteX17" fmla="*/ 0 w 2304001"/>
              <a:gd name="connsiteY17" fmla="*/ 1025525 h 1266230"/>
              <a:gd name="connsiteX18" fmla="*/ 0 w 2304001"/>
              <a:gd name="connsiteY18" fmla="*/ 260350 h 1266230"/>
              <a:gd name="connsiteX19" fmla="*/ 0 w 2304001"/>
              <a:gd name="connsiteY19" fmla="*/ 259002 h 1266230"/>
              <a:gd name="connsiteX20" fmla="*/ 0 w 2304001"/>
              <a:gd name="connsiteY20" fmla="*/ 202612 h 12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04001" h="1266230">
                <a:moveTo>
                  <a:pt x="0" y="0"/>
                </a:moveTo>
                <a:lnTo>
                  <a:pt x="202613" y="0"/>
                </a:lnTo>
                <a:lnTo>
                  <a:pt x="393700" y="0"/>
                </a:lnTo>
                <a:lnTo>
                  <a:pt x="2101388" y="0"/>
                </a:lnTo>
                <a:cubicBezTo>
                  <a:pt x="2213288" y="0"/>
                  <a:pt x="2304001" y="90713"/>
                  <a:pt x="2304001" y="202613"/>
                </a:cubicBezTo>
                <a:lnTo>
                  <a:pt x="2304000" y="202613"/>
                </a:lnTo>
                <a:lnTo>
                  <a:pt x="2292616" y="259002"/>
                </a:lnTo>
                <a:lnTo>
                  <a:pt x="2304000" y="259002"/>
                </a:lnTo>
                <a:lnTo>
                  <a:pt x="2304000" y="1025525"/>
                </a:lnTo>
                <a:lnTo>
                  <a:pt x="2296311" y="1025525"/>
                </a:lnTo>
                <a:lnTo>
                  <a:pt x="2304001" y="1063617"/>
                </a:lnTo>
                <a:lnTo>
                  <a:pt x="2304000" y="1063617"/>
                </a:lnTo>
                <a:cubicBezTo>
                  <a:pt x="2304000" y="1175517"/>
                  <a:pt x="2213287" y="1266230"/>
                  <a:pt x="2101387" y="1266230"/>
                </a:cubicBezTo>
                <a:lnTo>
                  <a:pt x="202613" y="1266229"/>
                </a:lnTo>
                <a:cubicBezTo>
                  <a:pt x="118688" y="1266229"/>
                  <a:pt x="46681" y="1215203"/>
                  <a:pt x="15922" y="1142482"/>
                </a:cubicBezTo>
                <a:lnTo>
                  <a:pt x="0" y="1063617"/>
                </a:lnTo>
                <a:lnTo>
                  <a:pt x="7690" y="1025525"/>
                </a:lnTo>
                <a:lnTo>
                  <a:pt x="0" y="1025525"/>
                </a:lnTo>
                <a:lnTo>
                  <a:pt x="0" y="260350"/>
                </a:lnTo>
                <a:lnTo>
                  <a:pt x="0" y="259002"/>
                </a:lnTo>
                <a:lnTo>
                  <a:pt x="0" y="202612"/>
                </a:lnTo>
                <a:close/>
              </a:path>
            </a:pathLst>
          </a:custGeom>
          <a:solidFill>
            <a:srgbClr val="D9AB4D"/>
          </a:solidFill>
        </p:spPr>
        <p:txBody>
          <a:bodyPr wrap="square" lIns="251999" tIns="251999" rIns="180000">
            <a:noAutofit/>
          </a:bodyPr>
          <a:lstStyle>
            <a:lvl1pPr>
              <a:lnSpc>
                <a:spcPct val="100000"/>
              </a:lnSpc>
              <a:spcAft>
                <a:spcPts val="300"/>
              </a:spcAft>
              <a:defRPr sz="3600" b="0">
                <a:solidFill>
                  <a:schemeClr val="bg1"/>
                </a:solidFill>
                <a:latin typeface="+mn-lt"/>
              </a:defRPr>
            </a:lvl1pPr>
            <a:lvl2pPr>
              <a:lnSpc>
                <a:spcPct val="100000"/>
              </a:lnSpc>
              <a:spcAft>
                <a:spcPts val="0"/>
              </a:spcAft>
              <a:defRPr sz="1500">
                <a:solidFill>
                  <a:schemeClr val="bg1"/>
                </a:solidFill>
                <a:latin typeface="+mj-lt"/>
              </a:defRPr>
            </a:lvl2pPr>
            <a:lvl3pPr marL="0" indent="0">
              <a:spcAft>
                <a:spcPts val="0"/>
              </a:spcAft>
              <a:buNone/>
              <a:defRPr/>
            </a:lvl3pPr>
            <a:lvl4pPr marL="0" indent="0">
              <a:spcAft>
                <a:spcPts val="0"/>
              </a:spcAft>
              <a:buNone/>
              <a:defRPr/>
            </a:lvl4pPr>
            <a:lvl5pPr>
              <a:spcAft>
                <a:spcPts val="0"/>
              </a:spcAft>
              <a:defRPr/>
            </a:lvl5pPr>
          </a:lstStyle>
          <a:p>
            <a:pPr lvl="0"/>
            <a:r>
              <a:rPr lang="en-GB"/>
              <a:t>L1&lt;0&gt;</a:t>
            </a:r>
          </a:p>
          <a:p>
            <a:pPr lvl="1"/>
            <a:r>
              <a:rPr lang="en-GB"/>
              <a:t>Second level &lt;Text&gt;</a:t>
            </a:r>
          </a:p>
        </p:txBody>
      </p:sp>
      <p:sp>
        <p:nvSpPr>
          <p:cNvPr id="3" name="Text Placeholder 7">
            <a:extLst>
              <a:ext uri="{FF2B5EF4-FFF2-40B4-BE49-F238E27FC236}">
                <a16:creationId xmlns:a16="http://schemas.microsoft.com/office/drawing/2014/main" id="{F3F9044F-F4C0-AC62-F12C-5B766D867B6A}"/>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614947967"/>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hart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[Two charts and text]</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A12C5CD0-1A4F-9F3F-0D9D-A6CBE0BFE974}"/>
              </a:ext>
            </a:extLst>
          </p:cNvPr>
          <p:cNvSpPr>
            <a:spLocks noGrp="1"/>
          </p:cNvSpPr>
          <p:nvPr>
            <p:ph type="body" sz="quarter" idx="13" hasCustomPrompt="1"/>
          </p:nvPr>
        </p:nvSpPr>
        <p:spPr>
          <a:xfrm>
            <a:off x="1009649"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4" name="Text Placeholder 7">
            <a:extLst>
              <a:ext uri="{FF2B5EF4-FFF2-40B4-BE49-F238E27FC236}">
                <a16:creationId xmlns:a16="http://schemas.microsoft.com/office/drawing/2014/main" id="{AF987AE6-001B-D800-7D86-B016B26C26CF}"/>
              </a:ext>
            </a:extLst>
          </p:cNvPr>
          <p:cNvSpPr>
            <a:spLocks noGrp="1"/>
          </p:cNvSpPr>
          <p:nvPr>
            <p:ph type="body" sz="quarter" idx="22" hasCustomPrompt="1"/>
          </p:nvPr>
        </p:nvSpPr>
        <p:spPr>
          <a:xfrm>
            <a:off x="6588124"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5" name="Chart Placeholder 5">
            <a:extLst>
              <a:ext uri="{FF2B5EF4-FFF2-40B4-BE49-F238E27FC236}">
                <a16:creationId xmlns:a16="http://schemas.microsoft.com/office/drawing/2014/main" id="{64BB8EAE-945C-08AB-CEB1-0EAF8EC3EE9C}"/>
              </a:ext>
            </a:extLst>
          </p:cNvPr>
          <p:cNvSpPr>
            <a:spLocks noGrp="1"/>
          </p:cNvSpPr>
          <p:nvPr>
            <p:ph type="chart" sz="quarter" idx="23"/>
          </p:nvPr>
        </p:nvSpPr>
        <p:spPr>
          <a:xfrm>
            <a:off x="1009650" y="2898966"/>
            <a:ext cx="5093999" cy="3185727"/>
          </a:xfrm>
        </p:spPr>
        <p:txBody>
          <a:bodyPr bIns="1080000" anchor="ctr" anchorCtr="1"/>
          <a:lstStyle>
            <a:lvl1pPr>
              <a:defRPr b="0"/>
            </a:lvl1pPr>
          </a:lstStyle>
          <a:p>
            <a:r>
              <a:rPr lang="en-US"/>
              <a:t>Click icon to add chart</a:t>
            </a:r>
            <a:endParaRPr lang="en-GB"/>
          </a:p>
        </p:txBody>
      </p:sp>
      <p:sp>
        <p:nvSpPr>
          <p:cNvPr id="10" name="Chart Placeholder 5">
            <a:extLst>
              <a:ext uri="{FF2B5EF4-FFF2-40B4-BE49-F238E27FC236}">
                <a16:creationId xmlns:a16="http://schemas.microsoft.com/office/drawing/2014/main" id="{812B71BD-1F07-E5C9-E9CA-79A676C4306D}"/>
              </a:ext>
            </a:extLst>
          </p:cNvPr>
          <p:cNvSpPr>
            <a:spLocks noGrp="1"/>
          </p:cNvSpPr>
          <p:nvPr>
            <p:ph type="chart" sz="quarter" idx="24"/>
          </p:nvPr>
        </p:nvSpPr>
        <p:spPr>
          <a:xfrm>
            <a:off x="6588125" y="2898966"/>
            <a:ext cx="5093999" cy="3185727"/>
          </a:xfrm>
        </p:spPr>
        <p:txBody>
          <a:bodyPr bIns="1080000" anchor="ctr" anchorCtr="1"/>
          <a:lstStyle>
            <a:lvl1pPr>
              <a:defRPr b="0"/>
            </a:lvl1pPr>
          </a:lstStyle>
          <a:p>
            <a:r>
              <a:rPr lang="en-US"/>
              <a:t>Click icon to add chart</a:t>
            </a:r>
            <a:endParaRPr lang="en-GB"/>
          </a:p>
        </p:txBody>
      </p:sp>
      <p:sp>
        <p:nvSpPr>
          <p:cNvPr id="6" name="Text Placeholder 7">
            <a:extLst>
              <a:ext uri="{FF2B5EF4-FFF2-40B4-BE49-F238E27FC236}">
                <a16:creationId xmlns:a16="http://schemas.microsoft.com/office/drawing/2014/main" id="{07A28720-5F11-C18A-7C3B-10E2C441312E}"/>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882933389"/>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ta and icon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[Data and iconography]</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A12C5CD0-1A4F-9F3F-0D9D-A6CBE0BFE974}"/>
              </a:ext>
            </a:extLst>
          </p:cNvPr>
          <p:cNvSpPr>
            <a:spLocks noGrp="1"/>
          </p:cNvSpPr>
          <p:nvPr>
            <p:ph type="body" sz="quarter" idx="13" hasCustomPrompt="1"/>
          </p:nvPr>
        </p:nvSpPr>
        <p:spPr>
          <a:xfrm>
            <a:off x="1009649" y="2030400"/>
            <a:ext cx="5094000" cy="868567"/>
          </a:xfrm>
        </p:spPr>
        <p:txBody>
          <a:bodyPr>
            <a:normAutofit/>
          </a:bodyPr>
          <a:lstStyle>
            <a:lvl1pPr>
              <a:lnSpc>
                <a:spcPct val="120000"/>
              </a:lnSpc>
              <a:spcAft>
                <a:spcPts val="0"/>
              </a:spcAft>
              <a:defRPr sz="1200" b="1">
                <a:latin typeface="+mj-lt"/>
              </a:defRPr>
            </a:lvl1pPr>
            <a:lvl2pPr>
              <a:lnSpc>
                <a:spcPct val="120000"/>
              </a:lnSpc>
              <a:spcAft>
                <a:spcPts val="0"/>
              </a:spcAft>
              <a:defRPr sz="1200"/>
            </a:lvl2pPr>
            <a:lvl3pPr marL="108000" indent="-108000">
              <a:lnSpc>
                <a:spcPct val="120000"/>
              </a:lnSpc>
              <a:spcAft>
                <a:spcPts val="0"/>
              </a:spcAft>
              <a:buFont typeface="Arial" panose="020B0604020202020204" pitchFamily="34" charset="0"/>
              <a:buChar char="•"/>
              <a:defRPr sz="12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4" name="Text Placeholder 7">
            <a:extLst>
              <a:ext uri="{FF2B5EF4-FFF2-40B4-BE49-F238E27FC236}">
                <a16:creationId xmlns:a16="http://schemas.microsoft.com/office/drawing/2014/main" id="{3B7CD0B4-BE1A-F78B-1A13-EE03E16318A8}"/>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481708268"/>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v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5"/>
                </a:solidFill>
                <a:latin typeface="+mn-lt"/>
              </a:defRPr>
            </a:lvl1pPr>
            <a:lvl2pPr>
              <a:spcBef>
                <a:spcPts val="2400"/>
              </a:spcBef>
              <a:spcAft>
                <a:spcPts val="0"/>
              </a:spcAft>
              <a:defRPr sz="2400">
                <a:solidFill>
                  <a:schemeClr val="accent5"/>
                </a:solidFill>
                <a:latin typeface="+mj-lt"/>
              </a:defRPr>
            </a:lvl2pPr>
            <a:lvl3pPr marL="0" indent="0">
              <a:spcBef>
                <a:spcPts val="2000"/>
              </a:spcBef>
              <a:spcAft>
                <a:spcPts val="0"/>
              </a:spcAft>
              <a:buNone/>
              <a:defRPr sz="1500">
                <a:solidFill>
                  <a:schemeClr val="accent5"/>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v5]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Picture Placeholder 37">
            <a:extLst>
              <a:ext uri="{FF2B5EF4-FFF2-40B4-BE49-F238E27FC236}">
                <a16:creationId xmlns:a16="http://schemas.microsoft.com/office/drawing/2014/main" id="{81E9207B-B929-ED32-AFB4-5172463D9FDE}"/>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1435045818"/>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gital page">
    <p:spTree>
      <p:nvGrpSpPr>
        <p:cNvPr id="1" name=""/>
        <p:cNvGrpSpPr/>
        <p:nvPr/>
      </p:nvGrpSpPr>
      <p:grpSpPr>
        <a:xfrm>
          <a:off x="0" y="0"/>
          <a:ext cx="0" cy="0"/>
          <a:chOff x="0" y="0"/>
          <a:chExt cx="0" cy="0"/>
        </a:xfrm>
      </p:grpSpPr>
      <p:pic>
        <p:nvPicPr>
          <p:cNvPr id="12" name="Picture 11" descr="A computer screen with a colorful background&#10;&#10;Description automatically generated">
            <a:extLst>
              <a:ext uri="{FF2B5EF4-FFF2-40B4-BE49-F238E27FC236}">
                <a16:creationId xmlns:a16="http://schemas.microsoft.com/office/drawing/2014/main" id="{1A576D89-4825-FCDC-3BA8-E0C2882FC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87479" y="2038349"/>
            <a:ext cx="5794408" cy="4334400"/>
          </a:xfrm>
          <a:prstGeom prst="rect">
            <a:avLst/>
          </a:prstGeom>
        </p:spPr>
      </p:pic>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[Digital page]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49" y="2032000"/>
            <a:ext cx="4277489"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17" name="Picture Placeholder 16">
            <a:extLst>
              <a:ext uri="{FF2B5EF4-FFF2-40B4-BE49-F238E27FC236}">
                <a16:creationId xmlns:a16="http://schemas.microsoft.com/office/drawing/2014/main" id="{A31A9DF5-30CF-4F3A-BB01-5386969D44A4}"/>
              </a:ext>
            </a:extLst>
          </p:cNvPr>
          <p:cNvSpPr>
            <a:spLocks noGrp="1"/>
          </p:cNvSpPr>
          <p:nvPr>
            <p:ph type="pic" sz="quarter" idx="17"/>
          </p:nvPr>
        </p:nvSpPr>
        <p:spPr>
          <a:xfrm>
            <a:off x="5703713" y="2104651"/>
            <a:ext cx="5342112" cy="3010274"/>
          </a:xfrm>
          <a:prstGeom prst="roundRect">
            <a:avLst>
              <a:gd name="adj" fmla="val 974"/>
            </a:avLst>
          </a:prstGeom>
        </p:spPr>
        <p:txBody>
          <a:bodyPr wrap="square" bIns="1080000" anchor="ctr" anchorCtr="1">
            <a:noAutofit/>
          </a:bodyPr>
          <a:lstStyle>
            <a:lvl1pPr algn="ctr">
              <a:defRPr sz="1200" b="0">
                <a:solidFill>
                  <a:schemeClr val="bg1"/>
                </a:solidFill>
              </a:defRPr>
            </a:lvl1pPr>
          </a:lstStyle>
          <a:p>
            <a:r>
              <a:rPr lang="en-US"/>
              <a:t>Click icon to add picture</a:t>
            </a:r>
            <a:endParaRPr lang="en-GB"/>
          </a:p>
        </p:txBody>
      </p:sp>
      <p:sp>
        <p:nvSpPr>
          <p:cNvPr id="5" name="Text Placeholder 7">
            <a:extLst>
              <a:ext uri="{FF2B5EF4-FFF2-40B4-BE49-F238E27FC236}">
                <a16:creationId xmlns:a16="http://schemas.microsoft.com/office/drawing/2014/main" id="{CBBB9E68-4906-3764-2460-721FC9C20AB2}"/>
              </a:ext>
            </a:extLst>
          </p:cNvPr>
          <p:cNvSpPr>
            <a:spLocks noGrp="1"/>
          </p:cNvSpPr>
          <p:nvPr>
            <p:ph type="body" sz="quarter" idx="21"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pic>
        <p:nvPicPr>
          <p:cNvPr id="15" name="Picture 14" descr="A screen shot of a cell phone&#10;&#10;Description automatically generated">
            <a:extLst>
              <a:ext uri="{FF2B5EF4-FFF2-40B4-BE49-F238E27FC236}">
                <a16:creationId xmlns:a16="http://schemas.microsoft.com/office/drawing/2014/main" id="{3A257A1E-65D5-B0F3-9ACD-C0A0F1529A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22691" y="4336431"/>
            <a:ext cx="859536" cy="2029968"/>
          </a:xfrm>
          <a:prstGeom prst="rect">
            <a:avLst/>
          </a:prstGeom>
        </p:spPr>
      </p:pic>
      <p:sp>
        <p:nvSpPr>
          <p:cNvPr id="18" name="Picture Placeholder 17">
            <a:extLst>
              <a:ext uri="{FF2B5EF4-FFF2-40B4-BE49-F238E27FC236}">
                <a16:creationId xmlns:a16="http://schemas.microsoft.com/office/drawing/2014/main" id="{6940C1F6-F15B-908D-4AEB-1A93A3DB341A}"/>
              </a:ext>
            </a:extLst>
          </p:cNvPr>
          <p:cNvSpPr>
            <a:spLocks noGrp="1"/>
          </p:cNvSpPr>
          <p:nvPr>
            <p:ph type="pic" sz="quarter" idx="22"/>
          </p:nvPr>
        </p:nvSpPr>
        <p:spPr>
          <a:xfrm>
            <a:off x="10867501" y="4371975"/>
            <a:ext cx="772049" cy="1682750"/>
          </a:xfrm>
          <a:prstGeom prst="roundRect">
            <a:avLst>
              <a:gd name="adj" fmla="val 15011"/>
            </a:avLst>
          </a:prstGeom>
        </p:spPr>
        <p:txBody>
          <a:bodyPr wrap="square" bIns="1080000" anchor="ctr" anchorCtr="1">
            <a:noAutofit/>
          </a:bodyPr>
          <a:lstStyle>
            <a:lvl1pPr algn="ctr">
              <a:defRPr sz="12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4288774048"/>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gital page: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[Digital page]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49" y="2032000"/>
            <a:ext cx="4277489"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17" name="Picture Placeholder 16">
            <a:extLst>
              <a:ext uri="{FF2B5EF4-FFF2-40B4-BE49-F238E27FC236}">
                <a16:creationId xmlns:a16="http://schemas.microsoft.com/office/drawing/2014/main" id="{A31A9DF5-30CF-4F3A-BB01-5386969D44A4}"/>
              </a:ext>
            </a:extLst>
          </p:cNvPr>
          <p:cNvSpPr>
            <a:spLocks noGrp="1"/>
          </p:cNvSpPr>
          <p:nvPr>
            <p:ph type="pic" sz="quarter" idx="17"/>
          </p:nvPr>
        </p:nvSpPr>
        <p:spPr>
          <a:xfrm>
            <a:off x="5703713" y="2104651"/>
            <a:ext cx="5342112" cy="3010274"/>
          </a:xfrm>
          <a:prstGeom prst="roundRect">
            <a:avLst>
              <a:gd name="adj" fmla="val 974"/>
            </a:avLst>
          </a:prstGeom>
        </p:spPr>
        <p:txBody>
          <a:bodyPr wrap="square" bIns="1080000" anchor="ctr" anchorCtr="1">
            <a:noAutofit/>
          </a:bodyPr>
          <a:lstStyle>
            <a:lvl1pPr algn="ctr">
              <a:defRPr sz="1200" b="0">
                <a:solidFill>
                  <a:schemeClr val="bg1"/>
                </a:solidFill>
              </a:defRPr>
            </a:lvl1pPr>
          </a:lstStyle>
          <a:p>
            <a:r>
              <a:rPr lang="en-US"/>
              <a:t>Click icon to add picture</a:t>
            </a:r>
            <a:endParaRPr lang="en-GB"/>
          </a:p>
        </p:txBody>
      </p:sp>
      <p:sp>
        <p:nvSpPr>
          <p:cNvPr id="5" name="Text Placeholder 7">
            <a:extLst>
              <a:ext uri="{FF2B5EF4-FFF2-40B4-BE49-F238E27FC236}">
                <a16:creationId xmlns:a16="http://schemas.microsoft.com/office/drawing/2014/main" id="{CBBB9E68-4906-3764-2460-721FC9C20AB2}"/>
              </a:ext>
            </a:extLst>
          </p:cNvPr>
          <p:cNvSpPr>
            <a:spLocks noGrp="1"/>
          </p:cNvSpPr>
          <p:nvPr>
            <p:ph type="body" sz="quarter" idx="21"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
        <p:nvSpPr>
          <p:cNvPr id="18" name="Picture Placeholder 17">
            <a:extLst>
              <a:ext uri="{FF2B5EF4-FFF2-40B4-BE49-F238E27FC236}">
                <a16:creationId xmlns:a16="http://schemas.microsoft.com/office/drawing/2014/main" id="{6940C1F6-F15B-908D-4AEB-1A93A3DB341A}"/>
              </a:ext>
            </a:extLst>
          </p:cNvPr>
          <p:cNvSpPr>
            <a:spLocks noGrp="1"/>
          </p:cNvSpPr>
          <p:nvPr>
            <p:ph type="pic" sz="quarter" idx="22"/>
          </p:nvPr>
        </p:nvSpPr>
        <p:spPr>
          <a:xfrm>
            <a:off x="10867501" y="4371975"/>
            <a:ext cx="772049" cy="1682750"/>
          </a:xfrm>
          <a:prstGeom prst="roundRect">
            <a:avLst>
              <a:gd name="adj" fmla="val 15011"/>
            </a:avLst>
          </a:prstGeom>
        </p:spPr>
        <p:txBody>
          <a:bodyPr wrap="square" bIns="1080000" anchor="ctr" anchorCtr="1">
            <a:noAutofit/>
          </a:bodyPr>
          <a:lstStyle>
            <a:lvl1pPr algn="ctr">
              <a:defRPr sz="12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818035411"/>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mber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a:xfrm>
            <a:off x="11353800" y="577250"/>
            <a:ext cx="327024" cy="190800"/>
          </a:xfrm>
        </p:spPr>
        <p:txBody>
          <a:bodyPr/>
          <a:lstStyle/>
          <a:p>
            <a:fld id="{7AD8EBCA-3EC2-B24B-964C-A05FBBD49954}" type="slidenum">
              <a:rPr lang="en-GB" smtClean="0"/>
              <a:pPr/>
              <a:t>‹#›</a:t>
            </a:fld>
            <a:endParaRPr lang="en-GB"/>
          </a:p>
        </p:txBody>
      </p:sp>
      <p:sp>
        <p:nvSpPr>
          <p:cNvPr id="4" name="Title 1">
            <a:extLst>
              <a:ext uri="{FF2B5EF4-FFF2-40B4-BE49-F238E27FC236}">
                <a16:creationId xmlns:a16="http://schemas.microsoft.com/office/drawing/2014/main" id="{E5FC5A81-9696-D909-79FF-90E45F0AE18A}"/>
              </a:ext>
            </a:extLst>
          </p:cNvPr>
          <p:cNvSpPr>
            <a:spLocks noGrp="1"/>
          </p:cNvSpPr>
          <p:nvPr>
            <p:ph type="title" hasCustomPrompt="1"/>
          </p:nvPr>
        </p:nvSpPr>
        <p:spPr>
          <a:xfrm>
            <a:off x="1009650" y="773306"/>
            <a:ext cx="10670400" cy="868567"/>
          </a:xfrm>
        </p:spPr>
        <p:txBody>
          <a:bodyPr/>
          <a:lstStyle/>
          <a:p>
            <a:r>
              <a:rPr lang="en-GB"/>
              <a:t>[Members]</a:t>
            </a:r>
          </a:p>
        </p:txBody>
      </p:sp>
      <p:sp>
        <p:nvSpPr>
          <p:cNvPr id="11" name="Picture Placeholder 10">
            <a:extLst>
              <a:ext uri="{FF2B5EF4-FFF2-40B4-BE49-F238E27FC236}">
                <a16:creationId xmlns:a16="http://schemas.microsoft.com/office/drawing/2014/main" id="{FD8BF403-25FE-C604-4D9C-8CD88F941605}"/>
              </a:ext>
            </a:extLst>
          </p:cNvPr>
          <p:cNvSpPr>
            <a:spLocks noGrp="1"/>
          </p:cNvSpPr>
          <p:nvPr>
            <p:ph type="pic" sz="quarter" idx="13" hasCustomPrompt="1"/>
          </p:nvPr>
        </p:nvSpPr>
        <p:spPr>
          <a:xfrm>
            <a:off x="1009649" y="2032001"/>
            <a:ext cx="1628776" cy="539749"/>
          </a:xfrm>
        </p:spPr>
        <p:txBody>
          <a:bodyPr tIns="36000" bIns="0" anchor="t" anchorCtr="0">
            <a:normAutofit/>
          </a:bodyPr>
          <a:lstStyle>
            <a:lvl1pPr algn="ctr">
              <a:defRPr sz="1000" b="0"/>
            </a:lvl1pPr>
          </a:lstStyle>
          <a:p>
            <a:r>
              <a:rPr lang="en-GB"/>
              <a:t>Insert logo</a:t>
            </a:r>
          </a:p>
        </p:txBody>
      </p:sp>
      <p:sp>
        <p:nvSpPr>
          <p:cNvPr id="14" name="Picture Placeholder 10">
            <a:extLst>
              <a:ext uri="{FF2B5EF4-FFF2-40B4-BE49-F238E27FC236}">
                <a16:creationId xmlns:a16="http://schemas.microsoft.com/office/drawing/2014/main" id="{27AD2899-FE97-4437-2E4C-B01AA436E9A0}"/>
              </a:ext>
            </a:extLst>
          </p:cNvPr>
          <p:cNvSpPr>
            <a:spLocks noGrp="1"/>
          </p:cNvSpPr>
          <p:nvPr>
            <p:ph type="pic" sz="quarter" idx="14" hasCustomPrompt="1"/>
          </p:nvPr>
        </p:nvSpPr>
        <p:spPr>
          <a:xfrm>
            <a:off x="2818129" y="2032001"/>
            <a:ext cx="1628776" cy="539749"/>
          </a:xfrm>
        </p:spPr>
        <p:txBody>
          <a:bodyPr tIns="36000" bIns="0" anchor="t" anchorCtr="0">
            <a:normAutofit/>
          </a:bodyPr>
          <a:lstStyle>
            <a:lvl1pPr algn="ctr">
              <a:defRPr sz="1000" b="0"/>
            </a:lvl1pPr>
          </a:lstStyle>
          <a:p>
            <a:r>
              <a:rPr lang="en-GB"/>
              <a:t>Insert logo</a:t>
            </a:r>
          </a:p>
        </p:txBody>
      </p:sp>
      <p:sp>
        <p:nvSpPr>
          <p:cNvPr id="16" name="Picture Placeholder 10">
            <a:extLst>
              <a:ext uri="{FF2B5EF4-FFF2-40B4-BE49-F238E27FC236}">
                <a16:creationId xmlns:a16="http://schemas.microsoft.com/office/drawing/2014/main" id="{17E30BF5-7876-67BA-D6AB-0CD82C6D5694}"/>
              </a:ext>
            </a:extLst>
          </p:cNvPr>
          <p:cNvSpPr>
            <a:spLocks noGrp="1"/>
          </p:cNvSpPr>
          <p:nvPr>
            <p:ph type="pic" sz="quarter" idx="15" hasCustomPrompt="1"/>
          </p:nvPr>
        </p:nvSpPr>
        <p:spPr>
          <a:xfrm>
            <a:off x="4626609" y="2032001"/>
            <a:ext cx="1628776" cy="539749"/>
          </a:xfrm>
        </p:spPr>
        <p:txBody>
          <a:bodyPr tIns="36000" bIns="0" anchor="t" anchorCtr="0">
            <a:normAutofit/>
          </a:bodyPr>
          <a:lstStyle>
            <a:lvl1pPr algn="ctr">
              <a:defRPr sz="1000" b="0"/>
            </a:lvl1pPr>
          </a:lstStyle>
          <a:p>
            <a:r>
              <a:rPr lang="en-GB"/>
              <a:t>Insert logo</a:t>
            </a:r>
          </a:p>
        </p:txBody>
      </p:sp>
      <p:sp>
        <p:nvSpPr>
          <p:cNvPr id="17" name="Picture Placeholder 10">
            <a:extLst>
              <a:ext uri="{FF2B5EF4-FFF2-40B4-BE49-F238E27FC236}">
                <a16:creationId xmlns:a16="http://schemas.microsoft.com/office/drawing/2014/main" id="{EC2E7D3E-7DBF-FE3B-897E-A205F2D062E4}"/>
              </a:ext>
            </a:extLst>
          </p:cNvPr>
          <p:cNvSpPr>
            <a:spLocks noGrp="1"/>
          </p:cNvSpPr>
          <p:nvPr>
            <p:ph type="pic" sz="quarter" idx="16" hasCustomPrompt="1"/>
          </p:nvPr>
        </p:nvSpPr>
        <p:spPr>
          <a:xfrm>
            <a:off x="6435089" y="2032001"/>
            <a:ext cx="1628776" cy="539749"/>
          </a:xfrm>
        </p:spPr>
        <p:txBody>
          <a:bodyPr tIns="36000" bIns="0" anchor="t" anchorCtr="0">
            <a:normAutofit/>
          </a:bodyPr>
          <a:lstStyle>
            <a:lvl1pPr algn="ctr">
              <a:defRPr sz="1000" b="0"/>
            </a:lvl1pPr>
          </a:lstStyle>
          <a:p>
            <a:r>
              <a:rPr lang="en-GB"/>
              <a:t>Insert logo</a:t>
            </a:r>
          </a:p>
        </p:txBody>
      </p:sp>
      <p:sp>
        <p:nvSpPr>
          <p:cNvPr id="18" name="Picture Placeholder 10">
            <a:extLst>
              <a:ext uri="{FF2B5EF4-FFF2-40B4-BE49-F238E27FC236}">
                <a16:creationId xmlns:a16="http://schemas.microsoft.com/office/drawing/2014/main" id="{EFC0992C-CF71-DCC8-D6D8-F7E1BECF1887}"/>
              </a:ext>
            </a:extLst>
          </p:cNvPr>
          <p:cNvSpPr>
            <a:spLocks noGrp="1"/>
          </p:cNvSpPr>
          <p:nvPr>
            <p:ph type="pic" sz="quarter" idx="17" hasCustomPrompt="1"/>
          </p:nvPr>
        </p:nvSpPr>
        <p:spPr>
          <a:xfrm>
            <a:off x="8243569" y="2032001"/>
            <a:ext cx="1628776" cy="539749"/>
          </a:xfrm>
        </p:spPr>
        <p:txBody>
          <a:bodyPr tIns="36000" bIns="0" anchor="t" anchorCtr="0">
            <a:normAutofit/>
          </a:bodyPr>
          <a:lstStyle>
            <a:lvl1pPr algn="ctr">
              <a:defRPr sz="1000" b="0"/>
            </a:lvl1pPr>
          </a:lstStyle>
          <a:p>
            <a:r>
              <a:rPr lang="en-GB"/>
              <a:t>Insert logo</a:t>
            </a:r>
          </a:p>
        </p:txBody>
      </p:sp>
      <p:sp>
        <p:nvSpPr>
          <p:cNvPr id="19" name="Picture Placeholder 10">
            <a:extLst>
              <a:ext uri="{FF2B5EF4-FFF2-40B4-BE49-F238E27FC236}">
                <a16:creationId xmlns:a16="http://schemas.microsoft.com/office/drawing/2014/main" id="{FFE52345-A6AE-55BD-7C7F-6601FE77FC43}"/>
              </a:ext>
            </a:extLst>
          </p:cNvPr>
          <p:cNvSpPr>
            <a:spLocks noGrp="1"/>
          </p:cNvSpPr>
          <p:nvPr>
            <p:ph type="pic" sz="quarter" idx="18" hasCustomPrompt="1"/>
          </p:nvPr>
        </p:nvSpPr>
        <p:spPr>
          <a:xfrm>
            <a:off x="10052048" y="2032001"/>
            <a:ext cx="1628776" cy="539749"/>
          </a:xfrm>
        </p:spPr>
        <p:txBody>
          <a:bodyPr tIns="36000" bIns="0" anchor="t" anchorCtr="0">
            <a:normAutofit/>
          </a:bodyPr>
          <a:lstStyle>
            <a:lvl1pPr algn="ctr">
              <a:defRPr sz="1000" b="0"/>
            </a:lvl1pPr>
          </a:lstStyle>
          <a:p>
            <a:r>
              <a:rPr lang="en-GB"/>
              <a:t>Insert logo</a:t>
            </a:r>
          </a:p>
        </p:txBody>
      </p:sp>
      <p:sp>
        <p:nvSpPr>
          <p:cNvPr id="12" name="Picture Placeholder 10">
            <a:extLst>
              <a:ext uri="{FF2B5EF4-FFF2-40B4-BE49-F238E27FC236}">
                <a16:creationId xmlns:a16="http://schemas.microsoft.com/office/drawing/2014/main" id="{F2655A3D-C4E6-3C50-94C8-897891AE2F71}"/>
              </a:ext>
            </a:extLst>
          </p:cNvPr>
          <p:cNvSpPr>
            <a:spLocks noGrp="1"/>
          </p:cNvSpPr>
          <p:nvPr>
            <p:ph type="pic" sz="quarter" idx="19" hasCustomPrompt="1"/>
          </p:nvPr>
        </p:nvSpPr>
        <p:spPr>
          <a:xfrm>
            <a:off x="1009649" y="2736851"/>
            <a:ext cx="1628776" cy="539749"/>
          </a:xfrm>
        </p:spPr>
        <p:txBody>
          <a:bodyPr tIns="36000" bIns="0" anchor="t" anchorCtr="0">
            <a:normAutofit/>
          </a:bodyPr>
          <a:lstStyle>
            <a:lvl1pPr algn="ctr">
              <a:defRPr sz="1000" b="0"/>
            </a:lvl1pPr>
          </a:lstStyle>
          <a:p>
            <a:r>
              <a:rPr lang="en-GB"/>
              <a:t>Insert logo</a:t>
            </a:r>
          </a:p>
        </p:txBody>
      </p:sp>
      <p:sp>
        <p:nvSpPr>
          <p:cNvPr id="13" name="Picture Placeholder 10">
            <a:extLst>
              <a:ext uri="{FF2B5EF4-FFF2-40B4-BE49-F238E27FC236}">
                <a16:creationId xmlns:a16="http://schemas.microsoft.com/office/drawing/2014/main" id="{98812F0E-59D4-02E3-23E2-3B7B5C9C15A2}"/>
              </a:ext>
            </a:extLst>
          </p:cNvPr>
          <p:cNvSpPr>
            <a:spLocks noGrp="1"/>
          </p:cNvSpPr>
          <p:nvPr>
            <p:ph type="pic" sz="quarter" idx="20" hasCustomPrompt="1"/>
          </p:nvPr>
        </p:nvSpPr>
        <p:spPr>
          <a:xfrm>
            <a:off x="2818129" y="2736851"/>
            <a:ext cx="1628776" cy="539749"/>
          </a:xfrm>
        </p:spPr>
        <p:txBody>
          <a:bodyPr tIns="36000" bIns="0" anchor="t" anchorCtr="0">
            <a:normAutofit/>
          </a:bodyPr>
          <a:lstStyle>
            <a:lvl1pPr algn="ctr">
              <a:defRPr sz="1000" b="0"/>
            </a:lvl1pPr>
          </a:lstStyle>
          <a:p>
            <a:r>
              <a:rPr lang="en-GB"/>
              <a:t>Insert logo</a:t>
            </a:r>
          </a:p>
        </p:txBody>
      </p:sp>
      <p:sp>
        <p:nvSpPr>
          <p:cNvPr id="15" name="Picture Placeholder 10">
            <a:extLst>
              <a:ext uri="{FF2B5EF4-FFF2-40B4-BE49-F238E27FC236}">
                <a16:creationId xmlns:a16="http://schemas.microsoft.com/office/drawing/2014/main" id="{7AE3D35C-8113-D49A-C66A-FF8D5EEB6E6C}"/>
              </a:ext>
            </a:extLst>
          </p:cNvPr>
          <p:cNvSpPr>
            <a:spLocks noGrp="1"/>
          </p:cNvSpPr>
          <p:nvPr>
            <p:ph type="pic" sz="quarter" idx="21" hasCustomPrompt="1"/>
          </p:nvPr>
        </p:nvSpPr>
        <p:spPr>
          <a:xfrm>
            <a:off x="4626609" y="2736851"/>
            <a:ext cx="1628776" cy="539749"/>
          </a:xfrm>
        </p:spPr>
        <p:txBody>
          <a:bodyPr tIns="36000" bIns="0" anchor="t" anchorCtr="0">
            <a:normAutofit/>
          </a:bodyPr>
          <a:lstStyle>
            <a:lvl1pPr algn="ctr">
              <a:defRPr sz="1000" b="0"/>
            </a:lvl1pPr>
          </a:lstStyle>
          <a:p>
            <a:r>
              <a:rPr lang="en-GB"/>
              <a:t>Insert logo</a:t>
            </a:r>
          </a:p>
        </p:txBody>
      </p:sp>
      <p:sp>
        <p:nvSpPr>
          <p:cNvPr id="38" name="Picture Placeholder 10">
            <a:extLst>
              <a:ext uri="{FF2B5EF4-FFF2-40B4-BE49-F238E27FC236}">
                <a16:creationId xmlns:a16="http://schemas.microsoft.com/office/drawing/2014/main" id="{EFF092F6-8D6F-B6E3-92F9-911134627490}"/>
              </a:ext>
            </a:extLst>
          </p:cNvPr>
          <p:cNvSpPr>
            <a:spLocks noGrp="1"/>
          </p:cNvSpPr>
          <p:nvPr>
            <p:ph type="pic" sz="quarter" idx="22" hasCustomPrompt="1"/>
          </p:nvPr>
        </p:nvSpPr>
        <p:spPr>
          <a:xfrm>
            <a:off x="6435089" y="2736851"/>
            <a:ext cx="1628776" cy="539749"/>
          </a:xfrm>
        </p:spPr>
        <p:txBody>
          <a:bodyPr tIns="36000" bIns="0" anchor="t" anchorCtr="0">
            <a:normAutofit/>
          </a:bodyPr>
          <a:lstStyle>
            <a:lvl1pPr algn="ctr">
              <a:defRPr sz="1000" b="0"/>
            </a:lvl1pPr>
          </a:lstStyle>
          <a:p>
            <a:r>
              <a:rPr lang="en-GB"/>
              <a:t>Insert logo</a:t>
            </a:r>
          </a:p>
        </p:txBody>
      </p:sp>
      <p:sp>
        <p:nvSpPr>
          <p:cNvPr id="39" name="Picture Placeholder 10">
            <a:extLst>
              <a:ext uri="{FF2B5EF4-FFF2-40B4-BE49-F238E27FC236}">
                <a16:creationId xmlns:a16="http://schemas.microsoft.com/office/drawing/2014/main" id="{7B9488DB-98E6-D6B0-58BF-7AD4887C8543}"/>
              </a:ext>
            </a:extLst>
          </p:cNvPr>
          <p:cNvSpPr>
            <a:spLocks noGrp="1"/>
          </p:cNvSpPr>
          <p:nvPr>
            <p:ph type="pic" sz="quarter" idx="23" hasCustomPrompt="1"/>
          </p:nvPr>
        </p:nvSpPr>
        <p:spPr>
          <a:xfrm>
            <a:off x="8243569" y="2736851"/>
            <a:ext cx="1628776" cy="539749"/>
          </a:xfrm>
        </p:spPr>
        <p:txBody>
          <a:bodyPr tIns="36000" bIns="0" anchor="t" anchorCtr="0">
            <a:normAutofit/>
          </a:bodyPr>
          <a:lstStyle>
            <a:lvl1pPr algn="ctr">
              <a:defRPr sz="1000" b="0"/>
            </a:lvl1pPr>
          </a:lstStyle>
          <a:p>
            <a:r>
              <a:rPr lang="en-GB"/>
              <a:t>Insert logo</a:t>
            </a:r>
          </a:p>
        </p:txBody>
      </p:sp>
      <p:sp>
        <p:nvSpPr>
          <p:cNvPr id="40" name="Picture Placeholder 10">
            <a:extLst>
              <a:ext uri="{FF2B5EF4-FFF2-40B4-BE49-F238E27FC236}">
                <a16:creationId xmlns:a16="http://schemas.microsoft.com/office/drawing/2014/main" id="{E8838C0B-3A17-F454-D9FA-0EE3050A3FE8}"/>
              </a:ext>
            </a:extLst>
          </p:cNvPr>
          <p:cNvSpPr>
            <a:spLocks noGrp="1"/>
          </p:cNvSpPr>
          <p:nvPr>
            <p:ph type="pic" sz="quarter" idx="24" hasCustomPrompt="1"/>
          </p:nvPr>
        </p:nvSpPr>
        <p:spPr>
          <a:xfrm>
            <a:off x="10052048" y="2736851"/>
            <a:ext cx="1628776" cy="539749"/>
          </a:xfrm>
        </p:spPr>
        <p:txBody>
          <a:bodyPr tIns="36000" bIns="0" anchor="t" anchorCtr="0">
            <a:normAutofit/>
          </a:bodyPr>
          <a:lstStyle>
            <a:lvl1pPr algn="ctr">
              <a:defRPr sz="1000" b="0"/>
            </a:lvl1pPr>
          </a:lstStyle>
          <a:p>
            <a:r>
              <a:rPr lang="en-GB"/>
              <a:t>Insert logo</a:t>
            </a:r>
          </a:p>
        </p:txBody>
      </p:sp>
      <p:sp>
        <p:nvSpPr>
          <p:cNvPr id="41" name="Picture Placeholder 10">
            <a:extLst>
              <a:ext uri="{FF2B5EF4-FFF2-40B4-BE49-F238E27FC236}">
                <a16:creationId xmlns:a16="http://schemas.microsoft.com/office/drawing/2014/main" id="{4F7CE59B-BC9F-5AD6-DD5E-57B2BCD8B6C0}"/>
              </a:ext>
            </a:extLst>
          </p:cNvPr>
          <p:cNvSpPr>
            <a:spLocks noGrp="1"/>
          </p:cNvSpPr>
          <p:nvPr>
            <p:ph type="pic" sz="quarter" idx="25" hasCustomPrompt="1"/>
          </p:nvPr>
        </p:nvSpPr>
        <p:spPr>
          <a:xfrm>
            <a:off x="1009649" y="3441701"/>
            <a:ext cx="1628776" cy="539749"/>
          </a:xfrm>
        </p:spPr>
        <p:txBody>
          <a:bodyPr tIns="36000" bIns="0" anchor="t" anchorCtr="0">
            <a:normAutofit/>
          </a:bodyPr>
          <a:lstStyle>
            <a:lvl1pPr algn="ctr">
              <a:defRPr sz="1000" b="0"/>
            </a:lvl1pPr>
          </a:lstStyle>
          <a:p>
            <a:r>
              <a:rPr lang="en-GB"/>
              <a:t>Insert logo</a:t>
            </a:r>
          </a:p>
        </p:txBody>
      </p:sp>
      <p:sp>
        <p:nvSpPr>
          <p:cNvPr id="42" name="Picture Placeholder 10">
            <a:extLst>
              <a:ext uri="{FF2B5EF4-FFF2-40B4-BE49-F238E27FC236}">
                <a16:creationId xmlns:a16="http://schemas.microsoft.com/office/drawing/2014/main" id="{81842158-F0EB-FCF1-A261-A7E6A6D3D383}"/>
              </a:ext>
            </a:extLst>
          </p:cNvPr>
          <p:cNvSpPr>
            <a:spLocks noGrp="1"/>
          </p:cNvSpPr>
          <p:nvPr>
            <p:ph type="pic" sz="quarter" idx="26" hasCustomPrompt="1"/>
          </p:nvPr>
        </p:nvSpPr>
        <p:spPr>
          <a:xfrm>
            <a:off x="2818129" y="3441701"/>
            <a:ext cx="1628776" cy="539749"/>
          </a:xfrm>
        </p:spPr>
        <p:txBody>
          <a:bodyPr tIns="36000" bIns="0" anchor="t" anchorCtr="0">
            <a:normAutofit/>
          </a:bodyPr>
          <a:lstStyle>
            <a:lvl1pPr algn="ctr">
              <a:defRPr sz="1000" b="0"/>
            </a:lvl1pPr>
          </a:lstStyle>
          <a:p>
            <a:r>
              <a:rPr lang="en-GB"/>
              <a:t>Insert logo</a:t>
            </a:r>
          </a:p>
        </p:txBody>
      </p:sp>
      <p:sp>
        <p:nvSpPr>
          <p:cNvPr id="43" name="Picture Placeholder 10">
            <a:extLst>
              <a:ext uri="{FF2B5EF4-FFF2-40B4-BE49-F238E27FC236}">
                <a16:creationId xmlns:a16="http://schemas.microsoft.com/office/drawing/2014/main" id="{F6FF4241-DF31-DFC4-A232-CF0D1041C10F}"/>
              </a:ext>
            </a:extLst>
          </p:cNvPr>
          <p:cNvSpPr>
            <a:spLocks noGrp="1"/>
          </p:cNvSpPr>
          <p:nvPr>
            <p:ph type="pic" sz="quarter" idx="27" hasCustomPrompt="1"/>
          </p:nvPr>
        </p:nvSpPr>
        <p:spPr>
          <a:xfrm>
            <a:off x="4626609" y="3441701"/>
            <a:ext cx="1628776" cy="539749"/>
          </a:xfrm>
        </p:spPr>
        <p:txBody>
          <a:bodyPr tIns="36000" bIns="0" anchor="t" anchorCtr="0">
            <a:normAutofit/>
          </a:bodyPr>
          <a:lstStyle>
            <a:lvl1pPr algn="ctr">
              <a:defRPr sz="1000" b="0"/>
            </a:lvl1pPr>
          </a:lstStyle>
          <a:p>
            <a:r>
              <a:rPr lang="en-GB"/>
              <a:t>Insert logo</a:t>
            </a:r>
          </a:p>
        </p:txBody>
      </p:sp>
      <p:sp>
        <p:nvSpPr>
          <p:cNvPr id="44" name="Picture Placeholder 10">
            <a:extLst>
              <a:ext uri="{FF2B5EF4-FFF2-40B4-BE49-F238E27FC236}">
                <a16:creationId xmlns:a16="http://schemas.microsoft.com/office/drawing/2014/main" id="{464D14C4-9BE8-7FBB-5CFA-EDEB46B9B2E8}"/>
              </a:ext>
            </a:extLst>
          </p:cNvPr>
          <p:cNvSpPr>
            <a:spLocks noGrp="1"/>
          </p:cNvSpPr>
          <p:nvPr>
            <p:ph type="pic" sz="quarter" idx="28" hasCustomPrompt="1"/>
          </p:nvPr>
        </p:nvSpPr>
        <p:spPr>
          <a:xfrm>
            <a:off x="6435089" y="3441701"/>
            <a:ext cx="1628776" cy="539749"/>
          </a:xfrm>
        </p:spPr>
        <p:txBody>
          <a:bodyPr tIns="36000" bIns="0" anchor="t" anchorCtr="0">
            <a:normAutofit/>
          </a:bodyPr>
          <a:lstStyle>
            <a:lvl1pPr algn="ctr">
              <a:defRPr sz="1000" b="0"/>
            </a:lvl1pPr>
          </a:lstStyle>
          <a:p>
            <a:r>
              <a:rPr lang="en-GB"/>
              <a:t>Insert logo</a:t>
            </a:r>
          </a:p>
        </p:txBody>
      </p:sp>
      <p:sp>
        <p:nvSpPr>
          <p:cNvPr id="45" name="Picture Placeholder 10">
            <a:extLst>
              <a:ext uri="{FF2B5EF4-FFF2-40B4-BE49-F238E27FC236}">
                <a16:creationId xmlns:a16="http://schemas.microsoft.com/office/drawing/2014/main" id="{CF3CB885-02D6-4572-3094-912EC260D3DF}"/>
              </a:ext>
            </a:extLst>
          </p:cNvPr>
          <p:cNvSpPr>
            <a:spLocks noGrp="1"/>
          </p:cNvSpPr>
          <p:nvPr>
            <p:ph type="pic" sz="quarter" idx="29" hasCustomPrompt="1"/>
          </p:nvPr>
        </p:nvSpPr>
        <p:spPr>
          <a:xfrm>
            <a:off x="8243569" y="3441701"/>
            <a:ext cx="1628776" cy="539749"/>
          </a:xfrm>
        </p:spPr>
        <p:txBody>
          <a:bodyPr tIns="36000" bIns="0" anchor="t" anchorCtr="0">
            <a:normAutofit/>
          </a:bodyPr>
          <a:lstStyle>
            <a:lvl1pPr algn="ctr">
              <a:defRPr sz="1000" b="0"/>
            </a:lvl1pPr>
          </a:lstStyle>
          <a:p>
            <a:r>
              <a:rPr lang="en-GB"/>
              <a:t>Insert logo</a:t>
            </a:r>
          </a:p>
        </p:txBody>
      </p:sp>
      <p:sp>
        <p:nvSpPr>
          <p:cNvPr id="46" name="Picture Placeholder 10">
            <a:extLst>
              <a:ext uri="{FF2B5EF4-FFF2-40B4-BE49-F238E27FC236}">
                <a16:creationId xmlns:a16="http://schemas.microsoft.com/office/drawing/2014/main" id="{0BCAA7BF-3553-1B52-B8C4-A2F0BBA980AD}"/>
              </a:ext>
            </a:extLst>
          </p:cNvPr>
          <p:cNvSpPr>
            <a:spLocks noGrp="1"/>
          </p:cNvSpPr>
          <p:nvPr>
            <p:ph type="pic" sz="quarter" idx="30" hasCustomPrompt="1"/>
          </p:nvPr>
        </p:nvSpPr>
        <p:spPr>
          <a:xfrm>
            <a:off x="10052048" y="3441701"/>
            <a:ext cx="1628776" cy="539749"/>
          </a:xfrm>
        </p:spPr>
        <p:txBody>
          <a:bodyPr tIns="36000" bIns="0" anchor="t" anchorCtr="0">
            <a:normAutofit/>
          </a:bodyPr>
          <a:lstStyle>
            <a:lvl1pPr algn="ctr">
              <a:defRPr sz="1000" b="0"/>
            </a:lvl1pPr>
          </a:lstStyle>
          <a:p>
            <a:r>
              <a:rPr lang="en-GB"/>
              <a:t>Insert logo</a:t>
            </a:r>
          </a:p>
        </p:txBody>
      </p:sp>
      <p:sp>
        <p:nvSpPr>
          <p:cNvPr id="47" name="Picture Placeholder 10">
            <a:extLst>
              <a:ext uri="{FF2B5EF4-FFF2-40B4-BE49-F238E27FC236}">
                <a16:creationId xmlns:a16="http://schemas.microsoft.com/office/drawing/2014/main" id="{DA65DF8D-4721-46FC-84AF-D3BAFBF12D01}"/>
              </a:ext>
            </a:extLst>
          </p:cNvPr>
          <p:cNvSpPr>
            <a:spLocks noGrp="1"/>
          </p:cNvSpPr>
          <p:nvPr>
            <p:ph type="pic" sz="quarter" idx="31" hasCustomPrompt="1"/>
          </p:nvPr>
        </p:nvSpPr>
        <p:spPr>
          <a:xfrm>
            <a:off x="1009649" y="4146551"/>
            <a:ext cx="1628776" cy="539749"/>
          </a:xfrm>
        </p:spPr>
        <p:txBody>
          <a:bodyPr tIns="36000" bIns="0" anchor="t" anchorCtr="0">
            <a:normAutofit/>
          </a:bodyPr>
          <a:lstStyle>
            <a:lvl1pPr algn="ctr">
              <a:defRPr sz="1000" b="0"/>
            </a:lvl1pPr>
          </a:lstStyle>
          <a:p>
            <a:r>
              <a:rPr lang="en-GB"/>
              <a:t>Insert logo</a:t>
            </a:r>
          </a:p>
        </p:txBody>
      </p:sp>
      <p:sp>
        <p:nvSpPr>
          <p:cNvPr id="48" name="Picture Placeholder 10">
            <a:extLst>
              <a:ext uri="{FF2B5EF4-FFF2-40B4-BE49-F238E27FC236}">
                <a16:creationId xmlns:a16="http://schemas.microsoft.com/office/drawing/2014/main" id="{95F528D8-FADF-4A2D-2386-ADDD7C550815}"/>
              </a:ext>
            </a:extLst>
          </p:cNvPr>
          <p:cNvSpPr>
            <a:spLocks noGrp="1"/>
          </p:cNvSpPr>
          <p:nvPr>
            <p:ph type="pic" sz="quarter" idx="32" hasCustomPrompt="1"/>
          </p:nvPr>
        </p:nvSpPr>
        <p:spPr>
          <a:xfrm>
            <a:off x="2818129" y="4146551"/>
            <a:ext cx="1628776" cy="539749"/>
          </a:xfrm>
        </p:spPr>
        <p:txBody>
          <a:bodyPr tIns="36000" bIns="0" anchor="t" anchorCtr="0">
            <a:normAutofit/>
          </a:bodyPr>
          <a:lstStyle>
            <a:lvl1pPr algn="ctr">
              <a:defRPr sz="1000" b="0"/>
            </a:lvl1pPr>
          </a:lstStyle>
          <a:p>
            <a:r>
              <a:rPr lang="en-GB"/>
              <a:t>Insert logo</a:t>
            </a:r>
          </a:p>
        </p:txBody>
      </p:sp>
      <p:sp>
        <p:nvSpPr>
          <p:cNvPr id="49" name="Picture Placeholder 10">
            <a:extLst>
              <a:ext uri="{FF2B5EF4-FFF2-40B4-BE49-F238E27FC236}">
                <a16:creationId xmlns:a16="http://schemas.microsoft.com/office/drawing/2014/main" id="{F702086B-84F7-012D-0399-F1B09DEEDED0}"/>
              </a:ext>
            </a:extLst>
          </p:cNvPr>
          <p:cNvSpPr>
            <a:spLocks noGrp="1"/>
          </p:cNvSpPr>
          <p:nvPr>
            <p:ph type="pic" sz="quarter" idx="33" hasCustomPrompt="1"/>
          </p:nvPr>
        </p:nvSpPr>
        <p:spPr>
          <a:xfrm>
            <a:off x="4626609" y="4146551"/>
            <a:ext cx="1628776" cy="539749"/>
          </a:xfrm>
        </p:spPr>
        <p:txBody>
          <a:bodyPr tIns="36000" bIns="0" anchor="t" anchorCtr="0">
            <a:normAutofit/>
          </a:bodyPr>
          <a:lstStyle>
            <a:lvl1pPr algn="ctr">
              <a:defRPr sz="1000" b="0"/>
            </a:lvl1pPr>
          </a:lstStyle>
          <a:p>
            <a:r>
              <a:rPr lang="en-GB"/>
              <a:t>Insert logo</a:t>
            </a:r>
          </a:p>
        </p:txBody>
      </p:sp>
      <p:sp>
        <p:nvSpPr>
          <p:cNvPr id="50" name="Picture Placeholder 10">
            <a:extLst>
              <a:ext uri="{FF2B5EF4-FFF2-40B4-BE49-F238E27FC236}">
                <a16:creationId xmlns:a16="http://schemas.microsoft.com/office/drawing/2014/main" id="{39579B47-B980-9C47-A8F9-A73E69B898E8}"/>
              </a:ext>
            </a:extLst>
          </p:cNvPr>
          <p:cNvSpPr>
            <a:spLocks noGrp="1"/>
          </p:cNvSpPr>
          <p:nvPr>
            <p:ph type="pic" sz="quarter" idx="34" hasCustomPrompt="1"/>
          </p:nvPr>
        </p:nvSpPr>
        <p:spPr>
          <a:xfrm>
            <a:off x="6435089" y="4146551"/>
            <a:ext cx="1628776" cy="539749"/>
          </a:xfrm>
        </p:spPr>
        <p:txBody>
          <a:bodyPr tIns="36000" bIns="0" anchor="t" anchorCtr="0">
            <a:normAutofit/>
          </a:bodyPr>
          <a:lstStyle>
            <a:lvl1pPr algn="ctr">
              <a:defRPr sz="1000" b="0"/>
            </a:lvl1pPr>
          </a:lstStyle>
          <a:p>
            <a:r>
              <a:rPr lang="en-GB"/>
              <a:t>Insert logo</a:t>
            </a:r>
          </a:p>
        </p:txBody>
      </p:sp>
      <p:sp>
        <p:nvSpPr>
          <p:cNvPr id="51" name="Picture Placeholder 10">
            <a:extLst>
              <a:ext uri="{FF2B5EF4-FFF2-40B4-BE49-F238E27FC236}">
                <a16:creationId xmlns:a16="http://schemas.microsoft.com/office/drawing/2014/main" id="{38686FA7-58D1-9785-D74E-9FDB6B0F171B}"/>
              </a:ext>
            </a:extLst>
          </p:cNvPr>
          <p:cNvSpPr>
            <a:spLocks noGrp="1"/>
          </p:cNvSpPr>
          <p:nvPr>
            <p:ph type="pic" sz="quarter" idx="35" hasCustomPrompt="1"/>
          </p:nvPr>
        </p:nvSpPr>
        <p:spPr>
          <a:xfrm>
            <a:off x="8243569" y="4146551"/>
            <a:ext cx="1628776" cy="539749"/>
          </a:xfrm>
        </p:spPr>
        <p:txBody>
          <a:bodyPr tIns="36000" bIns="0" anchor="t" anchorCtr="0">
            <a:normAutofit/>
          </a:bodyPr>
          <a:lstStyle>
            <a:lvl1pPr algn="ctr">
              <a:defRPr sz="1000" b="0"/>
            </a:lvl1pPr>
          </a:lstStyle>
          <a:p>
            <a:r>
              <a:rPr lang="en-GB"/>
              <a:t>Insert logo</a:t>
            </a:r>
          </a:p>
        </p:txBody>
      </p:sp>
      <p:sp>
        <p:nvSpPr>
          <p:cNvPr id="52" name="Picture Placeholder 10">
            <a:extLst>
              <a:ext uri="{FF2B5EF4-FFF2-40B4-BE49-F238E27FC236}">
                <a16:creationId xmlns:a16="http://schemas.microsoft.com/office/drawing/2014/main" id="{70B4CBCF-1CCA-0640-78CF-35E9FD7F6E02}"/>
              </a:ext>
            </a:extLst>
          </p:cNvPr>
          <p:cNvSpPr>
            <a:spLocks noGrp="1"/>
          </p:cNvSpPr>
          <p:nvPr>
            <p:ph type="pic" sz="quarter" idx="36" hasCustomPrompt="1"/>
          </p:nvPr>
        </p:nvSpPr>
        <p:spPr>
          <a:xfrm>
            <a:off x="10052048" y="4146551"/>
            <a:ext cx="1628776" cy="539749"/>
          </a:xfrm>
        </p:spPr>
        <p:txBody>
          <a:bodyPr tIns="36000" bIns="0" anchor="t" anchorCtr="0">
            <a:normAutofit/>
          </a:bodyPr>
          <a:lstStyle>
            <a:lvl1pPr algn="ctr">
              <a:defRPr sz="1000" b="0"/>
            </a:lvl1pPr>
          </a:lstStyle>
          <a:p>
            <a:r>
              <a:rPr lang="en-GB"/>
              <a:t>Insert logo</a:t>
            </a:r>
          </a:p>
        </p:txBody>
      </p:sp>
      <p:sp>
        <p:nvSpPr>
          <p:cNvPr id="53" name="Picture Placeholder 10">
            <a:extLst>
              <a:ext uri="{FF2B5EF4-FFF2-40B4-BE49-F238E27FC236}">
                <a16:creationId xmlns:a16="http://schemas.microsoft.com/office/drawing/2014/main" id="{31AB9A76-5F0A-BABC-8DBB-28399D31B1F0}"/>
              </a:ext>
            </a:extLst>
          </p:cNvPr>
          <p:cNvSpPr>
            <a:spLocks noGrp="1"/>
          </p:cNvSpPr>
          <p:nvPr>
            <p:ph type="pic" sz="quarter" idx="37" hasCustomPrompt="1"/>
          </p:nvPr>
        </p:nvSpPr>
        <p:spPr>
          <a:xfrm>
            <a:off x="1009649" y="4851401"/>
            <a:ext cx="1628776" cy="539749"/>
          </a:xfrm>
        </p:spPr>
        <p:txBody>
          <a:bodyPr tIns="36000" bIns="0" anchor="t" anchorCtr="0">
            <a:normAutofit/>
          </a:bodyPr>
          <a:lstStyle>
            <a:lvl1pPr algn="ctr">
              <a:defRPr sz="1000" b="0"/>
            </a:lvl1pPr>
          </a:lstStyle>
          <a:p>
            <a:r>
              <a:rPr lang="en-GB"/>
              <a:t>Insert logo</a:t>
            </a:r>
          </a:p>
        </p:txBody>
      </p:sp>
      <p:sp>
        <p:nvSpPr>
          <p:cNvPr id="54" name="Picture Placeholder 10">
            <a:extLst>
              <a:ext uri="{FF2B5EF4-FFF2-40B4-BE49-F238E27FC236}">
                <a16:creationId xmlns:a16="http://schemas.microsoft.com/office/drawing/2014/main" id="{BC1A0616-434B-A405-1876-A77BB3B550C2}"/>
              </a:ext>
            </a:extLst>
          </p:cNvPr>
          <p:cNvSpPr>
            <a:spLocks noGrp="1"/>
          </p:cNvSpPr>
          <p:nvPr>
            <p:ph type="pic" sz="quarter" idx="38" hasCustomPrompt="1"/>
          </p:nvPr>
        </p:nvSpPr>
        <p:spPr>
          <a:xfrm>
            <a:off x="2818129" y="4851401"/>
            <a:ext cx="1628776" cy="539749"/>
          </a:xfrm>
        </p:spPr>
        <p:txBody>
          <a:bodyPr tIns="36000" bIns="0" anchor="t" anchorCtr="0">
            <a:normAutofit/>
          </a:bodyPr>
          <a:lstStyle>
            <a:lvl1pPr algn="ctr">
              <a:defRPr sz="1000" b="0"/>
            </a:lvl1pPr>
          </a:lstStyle>
          <a:p>
            <a:r>
              <a:rPr lang="en-GB"/>
              <a:t>Insert logo</a:t>
            </a:r>
          </a:p>
        </p:txBody>
      </p:sp>
      <p:sp>
        <p:nvSpPr>
          <p:cNvPr id="55" name="Picture Placeholder 10">
            <a:extLst>
              <a:ext uri="{FF2B5EF4-FFF2-40B4-BE49-F238E27FC236}">
                <a16:creationId xmlns:a16="http://schemas.microsoft.com/office/drawing/2014/main" id="{664C1FDE-2ADC-879D-B523-F046CD446015}"/>
              </a:ext>
            </a:extLst>
          </p:cNvPr>
          <p:cNvSpPr>
            <a:spLocks noGrp="1"/>
          </p:cNvSpPr>
          <p:nvPr>
            <p:ph type="pic" sz="quarter" idx="39" hasCustomPrompt="1"/>
          </p:nvPr>
        </p:nvSpPr>
        <p:spPr>
          <a:xfrm>
            <a:off x="4626609" y="4851401"/>
            <a:ext cx="1628776" cy="539749"/>
          </a:xfrm>
        </p:spPr>
        <p:txBody>
          <a:bodyPr tIns="36000" bIns="0" anchor="t" anchorCtr="0">
            <a:normAutofit/>
          </a:bodyPr>
          <a:lstStyle>
            <a:lvl1pPr algn="ctr">
              <a:defRPr sz="1000" b="0"/>
            </a:lvl1pPr>
          </a:lstStyle>
          <a:p>
            <a:r>
              <a:rPr lang="en-GB"/>
              <a:t>Insert logo</a:t>
            </a:r>
          </a:p>
        </p:txBody>
      </p:sp>
      <p:sp>
        <p:nvSpPr>
          <p:cNvPr id="56" name="Picture Placeholder 10">
            <a:extLst>
              <a:ext uri="{FF2B5EF4-FFF2-40B4-BE49-F238E27FC236}">
                <a16:creationId xmlns:a16="http://schemas.microsoft.com/office/drawing/2014/main" id="{A9C5A8B4-F492-19B9-4F2A-54617755A12B}"/>
              </a:ext>
            </a:extLst>
          </p:cNvPr>
          <p:cNvSpPr>
            <a:spLocks noGrp="1"/>
          </p:cNvSpPr>
          <p:nvPr>
            <p:ph type="pic" sz="quarter" idx="40" hasCustomPrompt="1"/>
          </p:nvPr>
        </p:nvSpPr>
        <p:spPr>
          <a:xfrm>
            <a:off x="6435089" y="4851401"/>
            <a:ext cx="1628776" cy="539749"/>
          </a:xfrm>
        </p:spPr>
        <p:txBody>
          <a:bodyPr tIns="36000" bIns="0" anchor="t" anchorCtr="0">
            <a:normAutofit/>
          </a:bodyPr>
          <a:lstStyle>
            <a:lvl1pPr algn="ctr">
              <a:defRPr sz="1000" b="0"/>
            </a:lvl1pPr>
          </a:lstStyle>
          <a:p>
            <a:r>
              <a:rPr lang="en-GB"/>
              <a:t>Insert logo</a:t>
            </a:r>
          </a:p>
        </p:txBody>
      </p:sp>
      <p:sp>
        <p:nvSpPr>
          <p:cNvPr id="57" name="Picture Placeholder 10">
            <a:extLst>
              <a:ext uri="{FF2B5EF4-FFF2-40B4-BE49-F238E27FC236}">
                <a16:creationId xmlns:a16="http://schemas.microsoft.com/office/drawing/2014/main" id="{1BC624CC-CDEF-B70B-9E2C-CD934FD549EC}"/>
              </a:ext>
            </a:extLst>
          </p:cNvPr>
          <p:cNvSpPr>
            <a:spLocks noGrp="1"/>
          </p:cNvSpPr>
          <p:nvPr>
            <p:ph type="pic" sz="quarter" idx="41" hasCustomPrompt="1"/>
          </p:nvPr>
        </p:nvSpPr>
        <p:spPr>
          <a:xfrm>
            <a:off x="8243569" y="4851401"/>
            <a:ext cx="1628776" cy="539749"/>
          </a:xfrm>
        </p:spPr>
        <p:txBody>
          <a:bodyPr tIns="36000" bIns="0" anchor="t" anchorCtr="0">
            <a:normAutofit/>
          </a:bodyPr>
          <a:lstStyle>
            <a:lvl1pPr algn="ctr">
              <a:defRPr sz="1000" b="0"/>
            </a:lvl1pPr>
          </a:lstStyle>
          <a:p>
            <a:r>
              <a:rPr lang="en-GB"/>
              <a:t>Insert logo</a:t>
            </a:r>
          </a:p>
        </p:txBody>
      </p:sp>
      <p:sp>
        <p:nvSpPr>
          <p:cNvPr id="58" name="Picture Placeholder 10">
            <a:extLst>
              <a:ext uri="{FF2B5EF4-FFF2-40B4-BE49-F238E27FC236}">
                <a16:creationId xmlns:a16="http://schemas.microsoft.com/office/drawing/2014/main" id="{1AC111E3-911F-BAF8-8547-DCE975794404}"/>
              </a:ext>
            </a:extLst>
          </p:cNvPr>
          <p:cNvSpPr>
            <a:spLocks noGrp="1"/>
          </p:cNvSpPr>
          <p:nvPr>
            <p:ph type="pic" sz="quarter" idx="42" hasCustomPrompt="1"/>
          </p:nvPr>
        </p:nvSpPr>
        <p:spPr>
          <a:xfrm>
            <a:off x="10052048" y="4851401"/>
            <a:ext cx="1628776" cy="539749"/>
          </a:xfrm>
        </p:spPr>
        <p:txBody>
          <a:bodyPr tIns="36000" bIns="0" anchor="t" anchorCtr="0">
            <a:normAutofit/>
          </a:bodyPr>
          <a:lstStyle>
            <a:lvl1pPr algn="ctr">
              <a:defRPr sz="1000" b="0"/>
            </a:lvl1pPr>
          </a:lstStyle>
          <a:p>
            <a:r>
              <a:rPr lang="en-GB"/>
              <a:t>Insert logo</a:t>
            </a:r>
          </a:p>
        </p:txBody>
      </p:sp>
      <p:sp>
        <p:nvSpPr>
          <p:cNvPr id="59" name="Picture Placeholder 10">
            <a:extLst>
              <a:ext uri="{FF2B5EF4-FFF2-40B4-BE49-F238E27FC236}">
                <a16:creationId xmlns:a16="http://schemas.microsoft.com/office/drawing/2014/main" id="{D567395F-4FD3-1382-8F79-8EF456F0BF3E}"/>
              </a:ext>
            </a:extLst>
          </p:cNvPr>
          <p:cNvSpPr>
            <a:spLocks noGrp="1"/>
          </p:cNvSpPr>
          <p:nvPr>
            <p:ph type="pic" sz="quarter" idx="43" hasCustomPrompt="1"/>
          </p:nvPr>
        </p:nvSpPr>
        <p:spPr>
          <a:xfrm>
            <a:off x="1009649" y="5556250"/>
            <a:ext cx="1628776" cy="539749"/>
          </a:xfrm>
        </p:spPr>
        <p:txBody>
          <a:bodyPr tIns="36000" bIns="0" anchor="t" anchorCtr="0">
            <a:normAutofit/>
          </a:bodyPr>
          <a:lstStyle>
            <a:lvl1pPr algn="ctr">
              <a:defRPr sz="1000" b="0"/>
            </a:lvl1pPr>
          </a:lstStyle>
          <a:p>
            <a:r>
              <a:rPr lang="en-GB"/>
              <a:t>Insert logo</a:t>
            </a:r>
          </a:p>
        </p:txBody>
      </p:sp>
      <p:sp>
        <p:nvSpPr>
          <p:cNvPr id="60" name="Picture Placeholder 10">
            <a:extLst>
              <a:ext uri="{FF2B5EF4-FFF2-40B4-BE49-F238E27FC236}">
                <a16:creationId xmlns:a16="http://schemas.microsoft.com/office/drawing/2014/main" id="{030FB6A7-DB0A-9CF3-0974-FDF8BB0C0182}"/>
              </a:ext>
            </a:extLst>
          </p:cNvPr>
          <p:cNvSpPr>
            <a:spLocks noGrp="1"/>
          </p:cNvSpPr>
          <p:nvPr>
            <p:ph type="pic" sz="quarter" idx="44" hasCustomPrompt="1"/>
          </p:nvPr>
        </p:nvSpPr>
        <p:spPr>
          <a:xfrm>
            <a:off x="2818129" y="5556250"/>
            <a:ext cx="1628776" cy="539749"/>
          </a:xfrm>
        </p:spPr>
        <p:txBody>
          <a:bodyPr tIns="36000" bIns="0" anchor="t" anchorCtr="0">
            <a:normAutofit/>
          </a:bodyPr>
          <a:lstStyle>
            <a:lvl1pPr algn="ctr">
              <a:defRPr sz="1000" b="0"/>
            </a:lvl1pPr>
          </a:lstStyle>
          <a:p>
            <a:r>
              <a:rPr lang="en-GB"/>
              <a:t>Insert logo</a:t>
            </a:r>
          </a:p>
        </p:txBody>
      </p:sp>
      <p:sp>
        <p:nvSpPr>
          <p:cNvPr id="61" name="Picture Placeholder 10">
            <a:extLst>
              <a:ext uri="{FF2B5EF4-FFF2-40B4-BE49-F238E27FC236}">
                <a16:creationId xmlns:a16="http://schemas.microsoft.com/office/drawing/2014/main" id="{9A18567C-E927-B966-FF21-AA4EFE6C7263}"/>
              </a:ext>
            </a:extLst>
          </p:cNvPr>
          <p:cNvSpPr>
            <a:spLocks noGrp="1"/>
          </p:cNvSpPr>
          <p:nvPr>
            <p:ph type="pic" sz="quarter" idx="45" hasCustomPrompt="1"/>
          </p:nvPr>
        </p:nvSpPr>
        <p:spPr>
          <a:xfrm>
            <a:off x="4626609" y="5556250"/>
            <a:ext cx="1628776" cy="539749"/>
          </a:xfrm>
        </p:spPr>
        <p:txBody>
          <a:bodyPr tIns="36000" bIns="0" anchor="t" anchorCtr="0">
            <a:normAutofit/>
          </a:bodyPr>
          <a:lstStyle>
            <a:lvl1pPr algn="ctr">
              <a:defRPr sz="1000" b="0"/>
            </a:lvl1pPr>
          </a:lstStyle>
          <a:p>
            <a:r>
              <a:rPr lang="en-GB"/>
              <a:t>Insert logo</a:t>
            </a:r>
          </a:p>
        </p:txBody>
      </p:sp>
      <p:sp>
        <p:nvSpPr>
          <p:cNvPr id="62" name="Picture Placeholder 10">
            <a:extLst>
              <a:ext uri="{FF2B5EF4-FFF2-40B4-BE49-F238E27FC236}">
                <a16:creationId xmlns:a16="http://schemas.microsoft.com/office/drawing/2014/main" id="{6FCF0772-A31B-3BAE-BBEB-D3978FD82A71}"/>
              </a:ext>
            </a:extLst>
          </p:cNvPr>
          <p:cNvSpPr>
            <a:spLocks noGrp="1"/>
          </p:cNvSpPr>
          <p:nvPr>
            <p:ph type="pic" sz="quarter" idx="46" hasCustomPrompt="1"/>
          </p:nvPr>
        </p:nvSpPr>
        <p:spPr>
          <a:xfrm>
            <a:off x="6435089" y="5556250"/>
            <a:ext cx="1628776" cy="539749"/>
          </a:xfrm>
        </p:spPr>
        <p:txBody>
          <a:bodyPr tIns="36000" bIns="0" anchor="t" anchorCtr="0">
            <a:normAutofit/>
          </a:bodyPr>
          <a:lstStyle>
            <a:lvl1pPr algn="ctr">
              <a:defRPr sz="1000" b="0"/>
            </a:lvl1pPr>
          </a:lstStyle>
          <a:p>
            <a:r>
              <a:rPr lang="en-GB"/>
              <a:t>Insert logo</a:t>
            </a:r>
          </a:p>
        </p:txBody>
      </p:sp>
      <p:sp>
        <p:nvSpPr>
          <p:cNvPr id="63" name="Picture Placeholder 10">
            <a:extLst>
              <a:ext uri="{FF2B5EF4-FFF2-40B4-BE49-F238E27FC236}">
                <a16:creationId xmlns:a16="http://schemas.microsoft.com/office/drawing/2014/main" id="{CF425A45-A49F-E2AD-46D8-2FBB20735CBC}"/>
              </a:ext>
            </a:extLst>
          </p:cNvPr>
          <p:cNvSpPr>
            <a:spLocks noGrp="1"/>
          </p:cNvSpPr>
          <p:nvPr>
            <p:ph type="pic" sz="quarter" idx="47" hasCustomPrompt="1"/>
          </p:nvPr>
        </p:nvSpPr>
        <p:spPr>
          <a:xfrm>
            <a:off x="8243569" y="5556250"/>
            <a:ext cx="1628776" cy="539749"/>
          </a:xfrm>
        </p:spPr>
        <p:txBody>
          <a:bodyPr tIns="36000" bIns="0" anchor="t" anchorCtr="0">
            <a:normAutofit/>
          </a:bodyPr>
          <a:lstStyle>
            <a:lvl1pPr algn="ctr">
              <a:defRPr sz="1000" b="0"/>
            </a:lvl1pPr>
          </a:lstStyle>
          <a:p>
            <a:r>
              <a:rPr lang="en-GB"/>
              <a:t>Insert logo</a:t>
            </a:r>
          </a:p>
        </p:txBody>
      </p:sp>
      <p:sp>
        <p:nvSpPr>
          <p:cNvPr id="64" name="Picture Placeholder 10">
            <a:extLst>
              <a:ext uri="{FF2B5EF4-FFF2-40B4-BE49-F238E27FC236}">
                <a16:creationId xmlns:a16="http://schemas.microsoft.com/office/drawing/2014/main" id="{C534407D-E7E6-AF75-A6B0-9EACEBB7D96B}"/>
              </a:ext>
            </a:extLst>
          </p:cNvPr>
          <p:cNvSpPr>
            <a:spLocks noGrp="1"/>
          </p:cNvSpPr>
          <p:nvPr>
            <p:ph type="pic" sz="quarter" idx="48" hasCustomPrompt="1"/>
          </p:nvPr>
        </p:nvSpPr>
        <p:spPr>
          <a:xfrm>
            <a:off x="10052048" y="5556250"/>
            <a:ext cx="1628776" cy="539749"/>
          </a:xfrm>
        </p:spPr>
        <p:txBody>
          <a:bodyPr tIns="36000" bIns="0" anchor="t" anchorCtr="0">
            <a:normAutofit/>
          </a:bodyPr>
          <a:lstStyle>
            <a:lvl1pPr algn="ctr">
              <a:defRPr sz="1000" b="0"/>
            </a:lvl1pPr>
          </a:lstStyle>
          <a:p>
            <a:r>
              <a:rPr lang="en-GB"/>
              <a:t>Insert logo</a:t>
            </a:r>
          </a:p>
        </p:txBody>
      </p:sp>
      <p:sp>
        <p:nvSpPr>
          <p:cNvPr id="2" name="Text Placeholder 7">
            <a:extLst>
              <a:ext uri="{FF2B5EF4-FFF2-40B4-BE49-F238E27FC236}">
                <a16:creationId xmlns:a16="http://schemas.microsoft.com/office/drawing/2014/main" id="{F154CE84-5574-3B8A-2730-6B151275083A}"/>
              </a:ext>
            </a:extLst>
          </p:cNvPr>
          <p:cNvSpPr>
            <a:spLocks noGrp="1"/>
          </p:cNvSpPr>
          <p:nvPr>
            <p:ph type="body" sz="quarter" idx="49"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308284915"/>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portant information and 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chemeClr val="tx1"/>
                </a:solidFill>
              </a:defRPr>
            </a:lvl1pPr>
          </a:lstStyle>
          <a:p>
            <a:r>
              <a:rPr lang="en-GB"/>
              <a:t>[Important information and disclosures]</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13" name="Freeform 12">
            <a:extLst>
              <a:ext uri="{FF2B5EF4-FFF2-40B4-BE49-F238E27FC236}">
                <a16:creationId xmlns:a16="http://schemas.microsoft.com/office/drawing/2014/main" id="{D46F4214-4637-D29E-68BA-77F1F19F739E}"/>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5" name="Graphic 14">
            <a:extLst>
              <a:ext uri="{FF2B5EF4-FFF2-40B4-BE49-F238E27FC236}">
                <a16:creationId xmlns:a16="http://schemas.microsoft.com/office/drawing/2014/main" id="{827EA0D1-5D42-52EA-525F-4B837FB489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
        <p:nvSpPr>
          <p:cNvPr id="4" name="Content Placeholder 2">
            <a:extLst>
              <a:ext uri="{FF2B5EF4-FFF2-40B4-BE49-F238E27FC236}">
                <a16:creationId xmlns:a16="http://schemas.microsoft.com/office/drawing/2014/main" id="{3022F10B-4713-C65F-53C9-5B6EE1CBF1BA}"/>
              </a:ext>
            </a:extLst>
          </p:cNvPr>
          <p:cNvSpPr txBox="1">
            <a:spLocks/>
          </p:cNvSpPr>
          <p:nvPr userDrawn="1"/>
        </p:nvSpPr>
        <p:spPr>
          <a:xfrm>
            <a:off x="1009650" y="2031999"/>
            <a:ext cx="10670400" cy="4101673"/>
          </a:xfrm>
          <a:prstGeom prst="rect">
            <a:avLst/>
          </a:prstGeom>
        </p:spPr>
        <p:txBody>
          <a:bodyPr vert="horz" lIns="0" tIns="0" rIns="0" bIns="0" numCol="3" spcCol="360000" rtlCol="0">
            <a:normAutofit lnSpcReduction="10000"/>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9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1000"/>
              </a:spcAft>
              <a:buFont typeface="Arial" panose="020B0604020202020204" pitchFamily="34" charset="0"/>
              <a:buNone/>
              <a:defRPr sz="9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1000"/>
              </a:spcAft>
              <a:buFont typeface="Arial" panose="020B0604020202020204" pitchFamily="34" charset="0"/>
              <a:buChar char="•"/>
              <a:defRPr sz="9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500"/>
              </a:spcAft>
              <a:buFont typeface="Arial" panose="020B0604020202020204" pitchFamily="34" charset="0"/>
              <a:buChar char="•"/>
              <a:defRPr sz="9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a:t>© 2025 World Gold Council. All rights reserved. </a:t>
            </a:r>
          </a:p>
          <a:p>
            <a:pPr>
              <a:spcAft>
                <a:spcPts val="1000"/>
              </a:spcAft>
            </a:pPr>
            <a:r>
              <a:rPr lang="en-GB"/>
              <a:t>World Gold Council and the Circle device are trademarks of the World Gold Council or its affiliates.</a:t>
            </a:r>
          </a:p>
          <a:p>
            <a:pPr lvl="1"/>
            <a:r>
              <a:rPr lang="en-GB"/>
              <a:t>All references to LBMA Gold Price are used with the permission</a:t>
            </a:r>
            <a:br>
              <a:rPr lang="en-GB"/>
            </a:br>
            <a:r>
              <a:rPr lang="en-GB"/>
              <a:t>of ICE Benchmark Administration Limited and have been provided for informational purposes only. ICE Benchmark Administration Limited accepts no liability or responsibility for the accuracy of the prices or the underlying product to which the prices may be referenced. Other content is the intellectual property of the respective third party and all rights are reserved to them. </a:t>
            </a:r>
          </a:p>
          <a:p>
            <a:pPr lvl="1"/>
            <a:r>
              <a:rPr lang="en-GB"/>
              <a:t>Reproduction or redistribution of any of this information</a:t>
            </a:r>
            <a:br>
              <a:rPr lang="en-GB"/>
            </a:br>
            <a:r>
              <a:rPr lang="en-GB"/>
              <a:t>is expressly prohibited without the prior written consent</a:t>
            </a:r>
            <a:br>
              <a:rPr lang="en-GB"/>
            </a:br>
            <a:r>
              <a:rPr lang="en-GB"/>
              <a:t>of World Gold Council or the appropriate copyright owners, except as specifically provided below. Information and statistics are copyright © and/or other intellectual property of the</a:t>
            </a:r>
            <a:br>
              <a:rPr lang="en-GB"/>
            </a:br>
            <a:r>
              <a:rPr lang="en-GB"/>
              <a:t>World Gold Council or its affiliates or third-party providers identified herein. All rights of the respective owners are reserved.</a:t>
            </a:r>
          </a:p>
          <a:p>
            <a:pPr lvl="1"/>
            <a:r>
              <a:rPr lang="en-GB"/>
              <a:t>The use of the statistics in this information is permitted for</a:t>
            </a:r>
            <a:br>
              <a:rPr lang="en-GB"/>
            </a:br>
            <a:r>
              <a:rPr lang="en-GB"/>
              <a:t>the purposes of review and commentary (including media commentary) in line with fair industry practice, subject to the following two pre-conditions: (</a:t>
            </a:r>
            <a:r>
              <a:rPr lang="en-GB" err="1"/>
              <a:t>i</a:t>
            </a:r>
            <a:r>
              <a:rPr lang="en-GB"/>
              <a:t>) only limited extracts of data or analysis be used; and (ii) any and all use of these statistics is accompanied by a citation to World Gold Council and, where appropriate, to Metals Focus, or other identified copyright owners as their source. World Gold Council is affiliated with Metals Focus.</a:t>
            </a:r>
          </a:p>
          <a:p>
            <a:pPr lvl="1"/>
            <a:r>
              <a:rPr lang="en-GB"/>
              <a:t>The World Gold Council and its affiliates do not guarantee the accuracy or completeness of any information nor accepts responsibility for any losses or damages arising directly or indirectly from the use of this information.</a:t>
            </a:r>
          </a:p>
          <a:p>
            <a:pPr lvl="1"/>
            <a:r>
              <a:rPr lang="en-GB"/>
              <a:t>This information is for educational purposes only and</a:t>
            </a:r>
            <a:br>
              <a:rPr lang="en-GB"/>
            </a:br>
            <a:r>
              <a:rPr lang="en-GB"/>
              <a:t>by receiving this information, you agree with its intended</a:t>
            </a:r>
            <a:br>
              <a:rPr lang="en-GB"/>
            </a:br>
            <a:r>
              <a:rPr lang="en-GB"/>
              <a:t>purpose. Nothing contained herein is intended to constitute a recommendation, investment advice, or offer for the purchase or sale of gold, any gold-related products or services or any other products, services, securities or financial instruments (collectively, “Services”). This information does not take into account any investment objectives, financial situation or particular needs of any particular person. </a:t>
            </a:r>
          </a:p>
          <a:p>
            <a:pPr lvl="1"/>
            <a:r>
              <a:rPr lang="en-GB"/>
              <a:t>Diversification does not guarantee any investment returns</a:t>
            </a:r>
            <a:br>
              <a:rPr lang="en-GB"/>
            </a:br>
            <a:r>
              <a:rPr lang="en-GB"/>
              <a:t>and does not eliminate the risk of loss. Past performance</a:t>
            </a:r>
            <a:br>
              <a:rPr lang="en-GB"/>
            </a:br>
            <a:r>
              <a:rPr lang="en-GB"/>
              <a:t>is not necessarily indicative of future results. The resulting performance of any investment outcomes that can be generated through allocation to gold are hypothetical</a:t>
            </a:r>
            <a:br>
              <a:rPr lang="en-GB"/>
            </a:br>
            <a:r>
              <a:rPr lang="en-GB"/>
              <a:t>in nature, may not reflect actual investment results and are</a:t>
            </a:r>
            <a:br>
              <a:rPr lang="en-GB"/>
            </a:br>
            <a:r>
              <a:rPr lang="en-GB"/>
              <a:t>not guarantees of future results. The World Gold Council and its affiliates do not guarantee or warranty any calculations and models used in any hypothetical portfolios or any outcomes resulting from any such use. Investors should discuss their individual circumstances with their appropriate investment professionals before making any decision regarding any Services or investments.</a:t>
            </a:r>
          </a:p>
          <a:p>
            <a:pPr lvl="1"/>
            <a:r>
              <a:rPr lang="en-GB"/>
              <a:t>This information may contain forward-looking statements, such as statements which use the words “believes”, “expects”, “may”, or “suggests”, or similar terminology, which are based on current expectations and are subject to change. Forward-looking statements involve a number of risks and uncertainties. There can be no assurance that any forward-looking statements will be achieved. The World  Gold Council and its affiliates assume no responsibility for updating any forward-looking statements.</a:t>
            </a:r>
          </a:p>
          <a:p>
            <a:r>
              <a:rPr lang="en-GB"/>
              <a:t>Information regarding </a:t>
            </a:r>
            <a:r>
              <a:rPr lang="en-GB" err="1"/>
              <a:t>Qaurum</a:t>
            </a:r>
            <a:r>
              <a:rPr lang="en-GB" baseline="30000" err="1"/>
              <a:t>SM</a:t>
            </a:r>
            <a:r>
              <a:rPr lang="en-GB"/>
              <a:t> and the Gold Valuation Framework</a:t>
            </a:r>
          </a:p>
          <a:p>
            <a:pPr lvl="1"/>
            <a:r>
              <a:rPr lang="en-GB"/>
              <a:t>Note that the resulting performance of various investment outcomes that can generated through use of </a:t>
            </a:r>
            <a:r>
              <a:rPr lang="en-GB" err="1"/>
              <a:t>Qaurum</a:t>
            </a:r>
            <a:r>
              <a:rPr lang="en-GB"/>
              <a:t>, the Gold Valuation Framework and other information are hypothetical in nature, may not reflect actual investment results and are not guarantees of future results. </a:t>
            </a:r>
          </a:p>
          <a:p>
            <a:pPr lvl="1"/>
            <a:r>
              <a:rPr lang="en-GB"/>
              <a:t>Neither World Gold Council (including its affiliates) nor Oxford Economics provides any warranty or guarantee regarding the functionality of the tool, including without limitation any projections, estimates or calculations.</a:t>
            </a:r>
          </a:p>
        </p:txBody>
      </p:sp>
    </p:spTree>
    <p:extLst>
      <p:ext uri="{BB962C8B-B14F-4D97-AF65-F5344CB8AC3E}">
        <p14:creationId xmlns:p14="http://schemas.microsoft.com/office/powerpoint/2010/main" val="1765244353"/>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5" pos="5044" userDrawn="1">
          <p15:clr>
            <a:srgbClr val="FBAE40"/>
          </p15:clr>
        </p15:guide>
        <p15:guide id="6" pos="7358">
          <p15:clr>
            <a:srgbClr val="FBAE40"/>
          </p15:clr>
        </p15:guide>
        <p15:guide id="7" orient="horz" pos="1280">
          <p15:clr>
            <a:srgbClr val="FBAE40"/>
          </p15:clr>
        </p15:guide>
        <p15:guide id="8" orient="horz" pos="3840">
          <p15:clr>
            <a:srgbClr val="FBAE40"/>
          </p15:clr>
        </p15:guide>
        <p15:guide id="9" pos="2948" userDrawn="1">
          <p15:clr>
            <a:srgbClr val="FBAE40"/>
          </p15:clr>
        </p15:guide>
        <p15:guide id="12" pos="2728" userDrawn="1">
          <p15:clr>
            <a:srgbClr val="FBAE40"/>
          </p15:clr>
        </p15:guide>
        <p15:guide id="13" pos="5264"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[Title only]</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D92611C1-0F32-9295-42EA-B658D134A3F7}"/>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420262448"/>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636" userDrawn="1">
          <p15:clr>
            <a:srgbClr val="FBAE40"/>
          </p15:clr>
        </p15:guide>
        <p15:guide id="3" pos="2084" userDrawn="1">
          <p15:clr>
            <a:srgbClr val="FBAE40"/>
          </p15:clr>
        </p15:guide>
        <p15:guide id="4" pos="3842" userDrawn="1">
          <p15:clr>
            <a:srgbClr val="FBAE40"/>
          </p15:clr>
        </p15:guide>
        <p15:guide id="5" pos="5600" userDrawn="1">
          <p15:clr>
            <a:srgbClr val="FBAE40"/>
          </p15:clr>
        </p15:guide>
        <p15:guide id="6" pos="7358" userDrawn="1">
          <p15:clr>
            <a:srgbClr val="FBAE40"/>
          </p15:clr>
        </p15:guide>
        <p15:guide id="7" orient="horz" pos="1280" userDrawn="1">
          <p15:clr>
            <a:srgbClr val="FBAE40"/>
          </p15:clr>
        </p15:guide>
        <p15:guide id="8" orient="horz" pos="3840" userDrawn="1">
          <p15:clr>
            <a:srgbClr val="FBAE40"/>
          </p15:clr>
        </p15:guide>
        <p15:guide id="9" pos="2392" userDrawn="1">
          <p15:clr>
            <a:srgbClr val="FBAE40"/>
          </p15:clr>
        </p15:guide>
        <p15:guide id="10" pos="4150" userDrawn="1">
          <p15:clr>
            <a:srgbClr val="FBAE40"/>
          </p15:clr>
        </p15:guide>
        <p15:guide id="11" pos="590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v1">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v1]</a:t>
            </a:r>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4"/>
                </a:solidFill>
                <a:latin typeface="+mj-lt"/>
              </a:rPr>
              <a:t>gold.org</a:t>
            </a:r>
            <a:endParaRPr lang="en-GB" sz="1200" b="1">
              <a:solidFill>
                <a:schemeClr val="accent4"/>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4"/>
                </a:solidFill>
                <a:latin typeface="+mn-lt"/>
              </a:defRPr>
            </a:lvl1pPr>
            <a:lvl2pPr>
              <a:spcAft>
                <a:spcPts val="2400"/>
              </a:spcAft>
              <a:defRPr>
                <a:solidFill>
                  <a:schemeClr val="accent4"/>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4" name="Date Placeholder 3">
            <a:extLst>
              <a:ext uri="{FF2B5EF4-FFF2-40B4-BE49-F238E27FC236}">
                <a16:creationId xmlns:a16="http://schemas.microsoft.com/office/drawing/2014/main" id="{2D32A555-5761-9B06-257D-8A66218CE836}"/>
              </a:ext>
            </a:extLst>
          </p:cNvPr>
          <p:cNvSpPr>
            <a:spLocks noGrp="1"/>
          </p:cNvSpPr>
          <p:nvPr>
            <p:ph type="dt" sz="half" idx="14"/>
          </p:nvPr>
        </p:nvSpPr>
        <p:spPr>
          <a:xfrm>
            <a:off x="9134813" y="6265899"/>
            <a:ext cx="2300400" cy="123391"/>
          </a:xfr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C49BA59-EAEF-5D4A-2C8E-8A18D1B60D62}"/>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7" name="Slide Number Placeholder 6">
            <a:extLst>
              <a:ext uri="{FF2B5EF4-FFF2-40B4-BE49-F238E27FC236}">
                <a16:creationId xmlns:a16="http://schemas.microsoft.com/office/drawing/2014/main" id="{A92C9C7E-7498-4C7C-FFF0-F5E97B102126}"/>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pic>
        <p:nvPicPr>
          <p:cNvPr id="3" name="Graphic 2">
            <a:extLst>
              <a:ext uri="{FF2B5EF4-FFF2-40B4-BE49-F238E27FC236}">
                <a16:creationId xmlns:a16="http://schemas.microsoft.com/office/drawing/2014/main" id="{4B42E339-9E10-5576-500C-4B0A319024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19" name="Graphic 18">
            <a:extLst>
              <a:ext uri="{FF2B5EF4-FFF2-40B4-BE49-F238E27FC236}">
                <a16:creationId xmlns:a16="http://schemas.microsoft.com/office/drawing/2014/main" id="{FD17C6F6-9BE0-C651-7E28-8D24A228967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Tree>
    <p:extLst>
      <p:ext uri="{BB962C8B-B14F-4D97-AF65-F5344CB8AC3E}">
        <p14:creationId xmlns:p14="http://schemas.microsoft.com/office/powerpoint/2010/main" val="279745846"/>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v2">
    <p:bg>
      <p:bgPr>
        <a:solidFill>
          <a:srgbClr val="001E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v2]</a:t>
            </a:r>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5"/>
                </a:solidFill>
                <a:latin typeface="+mj-lt"/>
              </a:rPr>
              <a:t>gold.org</a:t>
            </a:r>
            <a:endParaRPr lang="en-GB" sz="1200" b="1">
              <a:solidFill>
                <a:schemeClr val="accent5"/>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5"/>
                </a:solidFill>
                <a:latin typeface="+mn-lt"/>
              </a:defRPr>
            </a:lvl1pPr>
            <a:lvl2pPr>
              <a:spcAft>
                <a:spcPts val="2400"/>
              </a:spcAft>
              <a:defRPr>
                <a:solidFill>
                  <a:schemeClr val="accent5"/>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3" name="Date Placeholder 2">
            <a:extLst>
              <a:ext uri="{FF2B5EF4-FFF2-40B4-BE49-F238E27FC236}">
                <a16:creationId xmlns:a16="http://schemas.microsoft.com/office/drawing/2014/main" id="{DC90AAD2-6DEC-D2BF-C476-75D5DE983ABC}"/>
              </a:ext>
            </a:extLst>
          </p:cNvPr>
          <p:cNvSpPr>
            <a:spLocks noGrp="1"/>
          </p:cNvSpPr>
          <p:nvPr>
            <p:ph type="dt" sz="half" idx="18"/>
          </p:nvPr>
        </p:nvSpPr>
        <p:spPr>
          <a:xfrm>
            <a:off x="9134813" y="6265899"/>
            <a:ext cx="2300400" cy="123391"/>
          </a:xfrm>
        </p:spPr>
        <p:txBody>
          <a:bodyPr/>
          <a:lstStyle>
            <a:lvl1pPr>
              <a:defRPr>
                <a:solidFill>
                  <a:schemeClr val="bg1"/>
                </a:solidFill>
              </a:defRPr>
            </a:lvl1pPr>
          </a:lstStyle>
          <a:p>
            <a:endParaRPr lang="en-GB"/>
          </a:p>
        </p:txBody>
      </p:sp>
      <p:pic>
        <p:nvPicPr>
          <p:cNvPr id="4" name="Graphic 3">
            <a:extLst>
              <a:ext uri="{FF2B5EF4-FFF2-40B4-BE49-F238E27FC236}">
                <a16:creationId xmlns:a16="http://schemas.microsoft.com/office/drawing/2014/main" id="{E0233E55-64B8-463C-C3A0-5197E13BD6D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7" name="Graphic 6">
            <a:extLst>
              <a:ext uri="{FF2B5EF4-FFF2-40B4-BE49-F238E27FC236}">
                <a16:creationId xmlns:a16="http://schemas.microsoft.com/office/drawing/2014/main" id="{9C132B90-0AAD-ACFF-75F0-9A3FDB144027}"/>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Tree>
    <p:extLst>
      <p:ext uri="{BB962C8B-B14F-4D97-AF65-F5344CB8AC3E}">
        <p14:creationId xmlns:p14="http://schemas.microsoft.com/office/powerpoint/2010/main" val="2833879218"/>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v3">
    <p:bg>
      <p:bgPr>
        <a:solidFill>
          <a:srgbClr val="0032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10670400" cy="868567"/>
          </a:xfrm>
        </p:spPr>
        <p:txBody>
          <a:bodyPr/>
          <a:lstStyle>
            <a:lvl1pPr>
              <a:defRPr>
                <a:solidFill>
                  <a:srgbClr val="D8AB4C"/>
                </a:solidFill>
              </a:defRPr>
            </a:lvl1pPr>
          </a:lstStyle>
          <a:p>
            <a:r>
              <a:rPr lang="en-GB"/>
              <a:t>[End slide: v3]</a:t>
            </a:r>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5" name="Freeform 4">
            <a:extLst>
              <a:ext uri="{FF2B5EF4-FFF2-40B4-BE49-F238E27FC236}">
                <a16:creationId xmlns:a16="http://schemas.microsoft.com/office/drawing/2014/main" id="{59083324-96F3-DA51-38BF-980A49F98195}"/>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5"/>
              </a:solidFill>
            </a:endParaRPr>
          </a:p>
        </p:txBody>
      </p:sp>
      <p:sp>
        <p:nvSpPr>
          <p:cNvPr id="10" name="TextBox 9">
            <a:extLst>
              <a:ext uri="{FF2B5EF4-FFF2-40B4-BE49-F238E27FC236}">
                <a16:creationId xmlns:a16="http://schemas.microsoft.com/office/drawing/2014/main" id="{B0303720-7AEC-C1DE-324A-2CFC02D4E780}"/>
              </a:ext>
            </a:extLst>
          </p:cNvPr>
          <p:cNvSpPr txBox="1"/>
          <p:nvPr userDrawn="1"/>
        </p:nvSpPr>
        <p:spPr>
          <a:xfrm>
            <a:off x="1009650" y="5951871"/>
            <a:ext cx="642805" cy="184666"/>
          </a:xfrm>
          <a:prstGeom prst="rect">
            <a:avLst/>
          </a:prstGeom>
          <a:noFill/>
        </p:spPr>
        <p:txBody>
          <a:bodyPr wrap="none" lIns="0" tIns="0" rIns="0" bIns="0" rtlCol="0">
            <a:spAutoFit/>
          </a:bodyPr>
          <a:lstStyle/>
          <a:p>
            <a:pPr algn="l"/>
            <a:r>
              <a:rPr lang="en-GB" sz="1200" b="1" err="1">
                <a:solidFill>
                  <a:schemeClr val="accent6"/>
                </a:solidFill>
                <a:latin typeface="+mj-lt"/>
              </a:rPr>
              <a:t>gold.org</a:t>
            </a:r>
            <a:endParaRPr lang="en-GB" sz="1200" b="1">
              <a:solidFill>
                <a:schemeClr val="accent6"/>
              </a:solidFill>
              <a:latin typeface="+mj-lt"/>
            </a:endParaRPr>
          </a:p>
        </p:txBody>
      </p:sp>
      <p:sp>
        <p:nvSpPr>
          <p:cNvPr id="11" name="Text Placeholder 7">
            <a:extLst>
              <a:ext uri="{FF2B5EF4-FFF2-40B4-BE49-F238E27FC236}">
                <a16:creationId xmlns:a16="http://schemas.microsoft.com/office/drawing/2014/main" id="{98A50279-F8D8-A7CB-BF0F-7B7AABCFEFA3}"/>
              </a:ext>
            </a:extLst>
          </p:cNvPr>
          <p:cNvSpPr>
            <a:spLocks noGrp="1"/>
          </p:cNvSpPr>
          <p:nvPr>
            <p:ph type="body" sz="quarter" idx="13" hasCustomPrompt="1"/>
          </p:nvPr>
        </p:nvSpPr>
        <p:spPr>
          <a:xfrm>
            <a:off x="1009650" y="2056854"/>
            <a:ext cx="5089525" cy="2289049"/>
          </a:xfrm>
        </p:spPr>
        <p:txBody>
          <a:bodyPr>
            <a:noAutofit/>
          </a:bodyPr>
          <a:lstStyle>
            <a:lvl1pPr>
              <a:spcAft>
                <a:spcPts val="0"/>
              </a:spcAft>
              <a:defRPr b="0">
                <a:solidFill>
                  <a:schemeClr val="accent6"/>
                </a:solidFill>
                <a:latin typeface="+mn-lt"/>
              </a:defRPr>
            </a:lvl1pPr>
            <a:lvl2pPr>
              <a:spcAft>
                <a:spcPts val="2400"/>
              </a:spcAft>
              <a:defRPr>
                <a:solidFill>
                  <a:schemeClr val="accent6"/>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First level &lt;Name&gt;</a:t>
            </a:r>
          </a:p>
          <a:p>
            <a:pPr lvl="1"/>
            <a:r>
              <a:rPr lang="en-GB"/>
              <a:t>Second level &lt;Job Title&gt;</a:t>
            </a:r>
          </a:p>
          <a:p>
            <a:pPr lvl="2"/>
            <a:r>
              <a:rPr lang="en-GB"/>
              <a:t>Third level &lt;Contact details&gt;</a:t>
            </a:r>
          </a:p>
          <a:p>
            <a:pPr lvl="3"/>
            <a:r>
              <a:rPr lang="en-GB"/>
              <a:t>Fourth level &lt;Contact details&gt;</a:t>
            </a:r>
          </a:p>
          <a:p>
            <a:pPr lvl="4"/>
            <a:r>
              <a:rPr lang="en-GB"/>
              <a:t>Fifth level &lt;Contact details&gt;</a:t>
            </a:r>
          </a:p>
        </p:txBody>
      </p:sp>
      <p:sp>
        <p:nvSpPr>
          <p:cNvPr id="12" name="TextBox 11">
            <a:extLst>
              <a:ext uri="{FF2B5EF4-FFF2-40B4-BE49-F238E27FC236}">
                <a16:creationId xmlns:a16="http://schemas.microsoft.com/office/drawing/2014/main" id="{3B827A60-DFB9-E5FC-8E83-5C560FE9DF89}"/>
              </a:ext>
            </a:extLst>
          </p:cNvPr>
          <p:cNvSpPr txBox="1"/>
          <p:nvPr userDrawn="1"/>
        </p:nvSpPr>
        <p:spPr>
          <a:xfrm>
            <a:off x="1278255" y="4810192"/>
            <a:ext cx="940963"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goldcouncil</a:t>
            </a:r>
            <a:endParaRPr lang="en-GB" sz="1200" b="0">
              <a:solidFill>
                <a:schemeClr val="bg1"/>
              </a:solidFill>
              <a:latin typeface="+mn-lt"/>
            </a:endParaRPr>
          </a:p>
        </p:txBody>
      </p:sp>
      <p:sp>
        <p:nvSpPr>
          <p:cNvPr id="13" name="TextBox 12">
            <a:extLst>
              <a:ext uri="{FF2B5EF4-FFF2-40B4-BE49-F238E27FC236}">
                <a16:creationId xmlns:a16="http://schemas.microsoft.com/office/drawing/2014/main" id="{CBA29CC9-A92C-2AC3-856D-32AE1D1BCCC5}"/>
              </a:ext>
            </a:extLst>
          </p:cNvPr>
          <p:cNvSpPr txBox="1"/>
          <p:nvPr userDrawn="1"/>
        </p:nvSpPr>
        <p:spPr>
          <a:xfrm>
            <a:off x="1278255" y="5114992"/>
            <a:ext cx="1344920" cy="184666"/>
          </a:xfrm>
          <a:prstGeom prst="rect">
            <a:avLst/>
          </a:prstGeom>
          <a:noFill/>
        </p:spPr>
        <p:txBody>
          <a:bodyPr wrap="none" lIns="0" tIns="0" rIns="0" bIns="0" rtlCol="0">
            <a:spAutoFit/>
          </a:bodyPr>
          <a:lstStyle/>
          <a:p>
            <a:pPr algn="l"/>
            <a:r>
              <a:rPr lang="en-GB" sz="1200" b="0">
                <a:solidFill>
                  <a:schemeClr val="bg1"/>
                </a:solidFill>
                <a:latin typeface="+mn-lt"/>
              </a:rPr>
              <a:t>World Gold Council</a:t>
            </a:r>
          </a:p>
        </p:txBody>
      </p:sp>
      <p:sp>
        <p:nvSpPr>
          <p:cNvPr id="14" name="TextBox 13">
            <a:extLst>
              <a:ext uri="{FF2B5EF4-FFF2-40B4-BE49-F238E27FC236}">
                <a16:creationId xmlns:a16="http://schemas.microsoft.com/office/drawing/2014/main" id="{581C7662-6E99-CDAA-D2C9-649C5EB78357}"/>
              </a:ext>
            </a:extLst>
          </p:cNvPr>
          <p:cNvSpPr txBox="1"/>
          <p:nvPr userDrawn="1"/>
        </p:nvSpPr>
        <p:spPr>
          <a:xfrm>
            <a:off x="1278255" y="5416617"/>
            <a:ext cx="1375377" cy="184666"/>
          </a:xfrm>
          <a:prstGeom prst="rect">
            <a:avLst/>
          </a:prstGeom>
          <a:noFill/>
        </p:spPr>
        <p:txBody>
          <a:bodyPr wrap="none" lIns="0" tIns="0" rIns="0" bIns="0" rtlCol="0">
            <a:spAutoFit/>
          </a:bodyPr>
          <a:lstStyle/>
          <a:p>
            <a:pPr algn="l"/>
            <a:r>
              <a:rPr lang="en-GB" sz="1200" b="0">
                <a:solidFill>
                  <a:schemeClr val="bg1"/>
                </a:solidFill>
                <a:latin typeface="+mn-lt"/>
              </a:rPr>
              <a:t>@</a:t>
            </a:r>
            <a:r>
              <a:rPr lang="en-GB" sz="1200" b="0" err="1">
                <a:solidFill>
                  <a:schemeClr val="bg1"/>
                </a:solidFill>
                <a:latin typeface="+mn-lt"/>
              </a:rPr>
              <a:t>worldgoldcouncil</a:t>
            </a:r>
            <a:endParaRPr lang="en-GB" sz="1200" b="0">
              <a:solidFill>
                <a:schemeClr val="bg1"/>
              </a:solidFill>
              <a:latin typeface="+mn-lt"/>
            </a:endParaRPr>
          </a:p>
        </p:txBody>
      </p:sp>
      <p:pic>
        <p:nvPicPr>
          <p:cNvPr id="16" name="Graphic 15">
            <a:extLst>
              <a:ext uri="{FF2B5EF4-FFF2-40B4-BE49-F238E27FC236}">
                <a16:creationId xmlns:a16="http://schemas.microsoft.com/office/drawing/2014/main" id="{7F1AFB51-C453-367B-7A0B-E791F4DB5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944" y="5391227"/>
            <a:ext cx="81280" cy="154432"/>
          </a:xfrm>
          <a:prstGeom prst="rect">
            <a:avLst/>
          </a:prstGeom>
        </p:spPr>
      </p:pic>
      <p:pic>
        <p:nvPicPr>
          <p:cNvPr id="18" name="Graphic 17">
            <a:extLst>
              <a:ext uri="{FF2B5EF4-FFF2-40B4-BE49-F238E27FC236}">
                <a16:creationId xmlns:a16="http://schemas.microsoft.com/office/drawing/2014/main" id="{E58A45BA-0E14-80C9-889C-3BC53F5D3A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956" y="5110758"/>
            <a:ext cx="121920" cy="121920"/>
          </a:xfrm>
          <a:prstGeom prst="rect">
            <a:avLst/>
          </a:prstGeom>
        </p:spPr>
      </p:pic>
      <p:sp>
        <p:nvSpPr>
          <p:cNvPr id="3" name="Date Placeholder 2">
            <a:extLst>
              <a:ext uri="{FF2B5EF4-FFF2-40B4-BE49-F238E27FC236}">
                <a16:creationId xmlns:a16="http://schemas.microsoft.com/office/drawing/2014/main" id="{583C621A-48D7-A6EA-3AC8-46B5F4A3EE59}"/>
              </a:ext>
            </a:extLst>
          </p:cNvPr>
          <p:cNvSpPr>
            <a:spLocks noGrp="1"/>
          </p:cNvSpPr>
          <p:nvPr>
            <p:ph type="dt" sz="half" idx="18"/>
          </p:nvPr>
        </p:nvSpPr>
        <p:spPr>
          <a:xfrm>
            <a:off x="9134813" y="6265899"/>
            <a:ext cx="2300400" cy="123391"/>
          </a:xfrm>
        </p:spPr>
        <p:txBody>
          <a:bodyPr/>
          <a:lstStyle>
            <a:lvl1pPr>
              <a:defRPr>
                <a:solidFill>
                  <a:schemeClr val="bg1"/>
                </a:solidFill>
              </a:defRPr>
            </a:lvl1pPr>
          </a:lstStyle>
          <a:p>
            <a:endParaRPr lang="en-GB"/>
          </a:p>
        </p:txBody>
      </p:sp>
      <p:pic>
        <p:nvPicPr>
          <p:cNvPr id="6" name="Graphic 5">
            <a:extLst>
              <a:ext uri="{FF2B5EF4-FFF2-40B4-BE49-F238E27FC236}">
                <a16:creationId xmlns:a16="http://schemas.microsoft.com/office/drawing/2014/main" id="{FE370017-BF93-E3C8-7E66-C60B12AC09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6957" y="4834909"/>
            <a:ext cx="122394" cy="125114"/>
          </a:xfrm>
          <a:prstGeom prst="rect">
            <a:avLst/>
          </a:prstGeom>
        </p:spPr>
      </p:pic>
      <p:pic>
        <p:nvPicPr>
          <p:cNvPr id="7" name="Graphic 6">
            <a:extLst>
              <a:ext uri="{FF2B5EF4-FFF2-40B4-BE49-F238E27FC236}">
                <a16:creationId xmlns:a16="http://schemas.microsoft.com/office/drawing/2014/main" id="{4D9A36F7-55D1-5824-8CBB-E9AA598536E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0170947" y="4831733"/>
            <a:ext cx="1267441" cy="1267441"/>
          </a:xfrm>
          <a:prstGeom prst="rect">
            <a:avLst/>
          </a:prstGeom>
        </p:spPr>
      </p:pic>
    </p:spTree>
    <p:extLst>
      <p:ext uri="{BB962C8B-B14F-4D97-AF65-F5344CB8AC3E}">
        <p14:creationId xmlns:p14="http://schemas.microsoft.com/office/powerpoint/2010/main" val="3985238756"/>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est practice">
    <p:bg>
      <p:bgPr>
        <a:solidFill>
          <a:srgbClr val="ECE9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chemeClr val="tx1"/>
                </a:solidFill>
              </a:defRPr>
            </a:lvl1pPr>
          </a:lstStyle>
          <a:p>
            <a:r>
              <a:rPr lang="en-GB"/>
              <a:t>[Best practice]</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a:xfrm>
            <a:off x="9380424" y="6265899"/>
            <a:ext cx="2300400" cy="123391"/>
          </a:xfrm>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13" name="Freeform 12">
            <a:extLst>
              <a:ext uri="{FF2B5EF4-FFF2-40B4-BE49-F238E27FC236}">
                <a16:creationId xmlns:a16="http://schemas.microsoft.com/office/drawing/2014/main" id="{D46F4214-4637-D29E-68BA-77F1F19F739E}"/>
              </a:ext>
            </a:extLst>
          </p:cNvPr>
          <p:cNvSpPr/>
          <p:nvPr userDrawn="1"/>
        </p:nvSpPr>
        <p:spPr>
          <a:xfrm>
            <a:off x="253998" y="251999"/>
            <a:ext cx="11680828" cy="6348827"/>
          </a:xfrm>
          <a:custGeom>
            <a:avLst/>
            <a:gdLst>
              <a:gd name="connsiteX0" fmla="*/ 0 w 11680828"/>
              <a:gd name="connsiteY0" fmla="*/ 6146213 h 6348827"/>
              <a:gd name="connsiteX1" fmla="*/ 0 w 11680828"/>
              <a:gd name="connsiteY1" fmla="*/ 6146214 h 6348827"/>
              <a:gd name="connsiteX2" fmla="*/ 0 w 11680828"/>
              <a:gd name="connsiteY2" fmla="*/ 6146214 h 6348827"/>
              <a:gd name="connsiteX3" fmla="*/ 9841026 w 11680828"/>
              <a:gd name="connsiteY3" fmla="*/ 0 h 6348827"/>
              <a:gd name="connsiteX4" fmla="*/ 11478215 w 11680828"/>
              <a:gd name="connsiteY4" fmla="*/ 0 h 6348827"/>
              <a:gd name="connsiteX5" fmla="*/ 11680828 w 11680828"/>
              <a:gd name="connsiteY5" fmla="*/ 202613 h 6348827"/>
              <a:gd name="connsiteX6" fmla="*/ 11680827 w 11680828"/>
              <a:gd name="connsiteY6" fmla="*/ 202613 h 6348827"/>
              <a:gd name="connsiteX7" fmla="*/ 11679330 w 11680828"/>
              <a:gd name="connsiteY7" fmla="*/ 210029 h 6348827"/>
              <a:gd name="connsiteX8" fmla="*/ 11680827 w 11680828"/>
              <a:gd name="connsiteY8" fmla="*/ 210029 h 6348827"/>
              <a:gd name="connsiteX9" fmla="*/ 11680827 w 11680828"/>
              <a:gd name="connsiteY9" fmla="*/ 6137291 h 6348827"/>
              <a:gd name="connsiteX10" fmla="*/ 11679027 w 11680828"/>
              <a:gd name="connsiteY10" fmla="*/ 6137291 h 6348827"/>
              <a:gd name="connsiteX11" fmla="*/ 11680828 w 11680828"/>
              <a:gd name="connsiteY11" fmla="*/ 6146214 h 6348827"/>
              <a:gd name="connsiteX12" fmla="*/ 11680827 w 11680828"/>
              <a:gd name="connsiteY12" fmla="*/ 6146214 h 6348827"/>
              <a:gd name="connsiteX13" fmla="*/ 11478214 w 11680828"/>
              <a:gd name="connsiteY13" fmla="*/ 6348827 h 6348827"/>
              <a:gd name="connsiteX14" fmla="*/ 202613 w 11680828"/>
              <a:gd name="connsiteY14" fmla="*/ 6348826 h 6348827"/>
              <a:gd name="connsiteX15" fmla="*/ 15923 w 11680828"/>
              <a:gd name="connsiteY15" fmla="*/ 6225079 h 6348827"/>
              <a:gd name="connsiteX16" fmla="*/ 0 w 11680828"/>
              <a:gd name="connsiteY16" fmla="*/ 6146214 h 6348827"/>
              <a:gd name="connsiteX17" fmla="*/ 453 w 11680828"/>
              <a:gd name="connsiteY17" fmla="*/ 6143973 h 6348827"/>
              <a:gd name="connsiteX18" fmla="*/ 1 w 11680828"/>
              <a:gd name="connsiteY18" fmla="*/ 6143973 h 6348827"/>
              <a:gd name="connsiteX19" fmla="*/ 1 w 11680828"/>
              <a:gd name="connsiteY19" fmla="*/ 0 h 6348827"/>
              <a:gd name="connsiteX20" fmla="*/ 9841025 w 11680828"/>
              <a:gd name="connsiteY20"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0828" h="6348827">
                <a:moveTo>
                  <a:pt x="0" y="6146213"/>
                </a:moveTo>
                <a:lnTo>
                  <a:pt x="0" y="6146214"/>
                </a:lnTo>
                <a:lnTo>
                  <a:pt x="0" y="6146214"/>
                </a:lnTo>
                <a:close/>
                <a:moveTo>
                  <a:pt x="9841026" y="0"/>
                </a:moveTo>
                <a:lnTo>
                  <a:pt x="11478215" y="0"/>
                </a:lnTo>
                <a:cubicBezTo>
                  <a:pt x="11590115" y="0"/>
                  <a:pt x="11680828" y="90713"/>
                  <a:pt x="11680828" y="202613"/>
                </a:cubicBezTo>
                <a:lnTo>
                  <a:pt x="11680827" y="202613"/>
                </a:lnTo>
                <a:lnTo>
                  <a:pt x="11679330" y="210029"/>
                </a:lnTo>
                <a:lnTo>
                  <a:pt x="11680827" y="210029"/>
                </a:lnTo>
                <a:lnTo>
                  <a:pt x="11680827" y="6137291"/>
                </a:lnTo>
                <a:lnTo>
                  <a:pt x="11679027" y="6137291"/>
                </a:lnTo>
                <a:lnTo>
                  <a:pt x="11680828" y="6146214"/>
                </a:lnTo>
                <a:lnTo>
                  <a:pt x="11680827" y="6146214"/>
                </a:lnTo>
                <a:cubicBezTo>
                  <a:pt x="11680827" y="6258114"/>
                  <a:pt x="11590114" y="6348827"/>
                  <a:pt x="11478214" y="6348827"/>
                </a:cubicBezTo>
                <a:lnTo>
                  <a:pt x="202613" y="6348826"/>
                </a:lnTo>
                <a:cubicBezTo>
                  <a:pt x="118688" y="6348826"/>
                  <a:pt x="46681" y="6297800"/>
                  <a:pt x="15923" y="6225079"/>
                </a:cubicBezTo>
                <a:lnTo>
                  <a:pt x="0" y="6146214"/>
                </a:lnTo>
                <a:lnTo>
                  <a:pt x="453" y="6143973"/>
                </a:lnTo>
                <a:lnTo>
                  <a:pt x="1" y="6143973"/>
                </a:lnTo>
                <a:lnTo>
                  <a:pt x="1" y="0"/>
                </a:lnTo>
                <a:lnTo>
                  <a:pt x="9841025" y="0"/>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5" name="Graphic 14">
            <a:extLst>
              <a:ext uri="{FF2B5EF4-FFF2-40B4-BE49-F238E27FC236}">
                <a16:creationId xmlns:a16="http://schemas.microsoft.com/office/drawing/2014/main" id="{827EA0D1-5D42-52EA-525F-4B837FB489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
        <p:nvSpPr>
          <p:cNvPr id="3" name="Content Placeholder 2">
            <a:extLst>
              <a:ext uri="{FF2B5EF4-FFF2-40B4-BE49-F238E27FC236}">
                <a16:creationId xmlns:a16="http://schemas.microsoft.com/office/drawing/2014/main" id="{03DA1FCA-1F56-6535-B9C7-CD554D75A968}"/>
              </a:ext>
            </a:extLst>
          </p:cNvPr>
          <p:cNvSpPr>
            <a:spLocks noGrp="1"/>
          </p:cNvSpPr>
          <p:nvPr>
            <p:ph idx="1" hasCustomPrompt="1"/>
          </p:nvPr>
        </p:nvSpPr>
        <p:spPr>
          <a:xfrm>
            <a:off x="1009650"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5" name="Content Placeholder 2">
            <a:extLst>
              <a:ext uri="{FF2B5EF4-FFF2-40B4-BE49-F238E27FC236}">
                <a16:creationId xmlns:a16="http://schemas.microsoft.com/office/drawing/2014/main" id="{A9A5B4E6-26CE-76FA-7DCF-B35C9FD51349}"/>
              </a:ext>
            </a:extLst>
          </p:cNvPr>
          <p:cNvSpPr>
            <a:spLocks noGrp="1"/>
          </p:cNvSpPr>
          <p:nvPr>
            <p:ph idx="13" hasCustomPrompt="1"/>
          </p:nvPr>
        </p:nvSpPr>
        <p:spPr>
          <a:xfrm>
            <a:off x="4684712"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6" name="Content Placeholder 2">
            <a:extLst>
              <a:ext uri="{FF2B5EF4-FFF2-40B4-BE49-F238E27FC236}">
                <a16:creationId xmlns:a16="http://schemas.microsoft.com/office/drawing/2014/main" id="{94F14002-10EB-101A-3C15-BDDF60EA3659}"/>
              </a:ext>
            </a:extLst>
          </p:cNvPr>
          <p:cNvSpPr>
            <a:spLocks noGrp="1"/>
          </p:cNvSpPr>
          <p:nvPr>
            <p:ph idx="14" hasCustomPrompt="1"/>
          </p:nvPr>
        </p:nvSpPr>
        <p:spPr>
          <a:xfrm>
            <a:off x="8359774" y="2030400"/>
            <a:ext cx="3321050" cy="4064000"/>
          </a:xfrm>
        </p:spPr>
        <p:txBody>
          <a:bodyPr>
            <a:noAutofit/>
          </a:bodyPr>
          <a:lstStyle>
            <a:lvl1pPr>
              <a:spcAft>
                <a:spcPts val="300"/>
              </a:spcAft>
              <a:defRPr sz="1400"/>
            </a:lvl1pPr>
            <a:lvl2pPr>
              <a:spcAft>
                <a:spcPts val="1200"/>
              </a:spcAft>
              <a:defRPr sz="1400"/>
            </a:lvl2pPr>
            <a:lvl3pPr>
              <a:spcAft>
                <a:spcPts val="1200"/>
              </a:spcAft>
              <a:defRPr sz="1400"/>
            </a:lvl3pPr>
            <a:lvl4pPr>
              <a:defRPr sz="1400"/>
            </a:lvl4pPr>
            <a:lvl5pPr>
              <a:defRPr sz="1400"/>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Tree>
    <p:extLst>
      <p:ext uri="{BB962C8B-B14F-4D97-AF65-F5344CB8AC3E}">
        <p14:creationId xmlns:p14="http://schemas.microsoft.com/office/powerpoint/2010/main" val="2172622341"/>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5" pos="5044">
          <p15:clr>
            <a:srgbClr val="FBAE40"/>
          </p15:clr>
        </p15:guide>
        <p15:guide id="6" pos="7358">
          <p15:clr>
            <a:srgbClr val="FBAE40"/>
          </p15:clr>
        </p15:guide>
        <p15:guide id="7" orient="horz" pos="1280">
          <p15:clr>
            <a:srgbClr val="FBAE40"/>
          </p15:clr>
        </p15:guide>
        <p15:guide id="8" orient="horz" pos="3840">
          <p15:clr>
            <a:srgbClr val="FBAE40"/>
          </p15:clr>
        </p15:guide>
        <p15:guide id="9" pos="2948">
          <p15:clr>
            <a:srgbClr val="FBAE40"/>
          </p15:clr>
        </p15:guide>
        <p15:guide id="12" pos="2728">
          <p15:clr>
            <a:srgbClr val="FBAE40"/>
          </p15:clr>
        </p15:guide>
        <p15:guide id="13" pos="52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A52347C2-00D1-41D9-CE1D-379F52296C1A}"/>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9" name="Freeform 8">
            <a:extLst>
              <a:ext uri="{FF2B5EF4-FFF2-40B4-BE49-F238E27FC236}">
                <a16:creationId xmlns:a16="http://schemas.microsoft.com/office/drawing/2014/main" id="{35B321C1-29DF-249C-4103-9E25DEB3C7A4}"/>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1012107372"/>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v6">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323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6"/>
                </a:solidFill>
                <a:latin typeface="+mn-lt"/>
              </a:defRPr>
            </a:lvl1pPr>
            <a:lvl2pPr>
              <a:spcBef>
                <a:spcPts val="2400"/>
              </a:spcBef>
              <a:spcAft>
                <a:spcPts val="0"/>
              </a:spcAft>
              <a:defRPr sz="2400">
                <a:solidFill>
                  <a:schemeClr val="accent6"/>
                </a:solidFill>
                <a:latin typeface="+mj-lt"/>
              </a:defRPr>
            </a:lvl2pPr>
            <a:lvl3pPr marL="0" indent="0">
              <a:spcBef>
                <a:spcPts val="2000"/>
              </a:spcBef>
              <a:spcAft>
                <a:spcPts val="0"/>
              </a:spcAft>
              <a:buNone/>
              <a:defRPr sz="1500">
                <a:solidFill>
                  <a:schemeClr val="accent6"/>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v6]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
        <p:nvSpPr>
          <p:cNvPr id="3" name="Picture Placeholder 37">
            <a:extLst>
              <a:ext uri="{FF2B5EF4-FFF2-40B4-BE49-F238E27FC236}">
                <a16:creationId xmlns:a16="http://schemas.microsoft.com/office/drawing/2014/main" id="{F343E42E-4F24-1020-3463-1714C63E0036}"/>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2648470366"/>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986CDC77-4F0E-B704-8D58-75B5F2ACA2EF}"/>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6" name="Freeform 5">
            <a:extLst>
              <a:ext uri="{FF2B5EF4-FFF2-40B4-BE49-F238E27FC236}">
                <a16:creationId xmlns:a16="http://schemas.microsoft.com/office/drawing/2014/main" id="{E7F27C7B-A148-9AC8-001E-9A3C82687F56}"/>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312185750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v3">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26B221AB-E122-9A66-C511-0BDF09F929D9}"/>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6" name="Freeform 5">
            <a:extLst>
              <a:ext uri="{FF2B5EF4-FFF2-40B4-BE49-F238E27FC236}">
                <a16:creationId xmlns:a16="http://schemas.microsoft.com/office/drawing/2014/main" id="{001C8774-9D4F-ADA3-23D4-0FE2543401B2}"/>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v3]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355088417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v4">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021DC89E-7218-5687-A479-C772F6C480E1}"/>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6" name="Freeform 5">
            <a:extLst>
              <a:ext uri="{FF2B5EF4-FFF2-40B4-BE49-F238E27FC236}">
                <a16:creationId xmlns:a16="http://schemas.microsoft.com/office/drawing/2014/main" id="{592DCC71-8772-5C5B-5608-9E7EFA3F8110}"/>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4"/>
                </a:solidFill>
                <a:latin typeface="+mn-lt"/>
              </a:defRPr>
            </a:lvl1pPr>
            <a:lvl2pPr>
              <a:spcBef>
                <a:spcPts val="2400"/>
              </a:spcBef>
              <a:spcAft>
                <a:spcPts val="0"/>
              </a:spcAft>
              <a:defRPr sz="2400">
                <a:solidFill>
                  <a:schemeClr val="accent4"/>
                </a:solidFill>
                <a:latin typeface="+mj-lt"/>
              </a:defRPr>
            </a:lvl2pPr>
            <a:lvl3pPr marL="0" indent="0">
              <a:spcBef>
                <a:spcPts val="2000"/>
              </a:spcBef>
              <a:spcAft>
                <a:spcPts val="0"/>
              </a:spcAft>
              <a:buNone/>
              <a:defRPr sz="1500">
                <a:solidFill>
                  <a:schemeClr val="accent4"/>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v4]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3757911700"/>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v5">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81E9207B-B929-ED32-AFB4-5172463D9FDE}"/>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6" name="Freeform 5">
            <a:extLst>
              <a:ext uri="{FF2B5EF4-FFF2-40B4-BE49-F238E27FC236}">
                <a16:creationId xmlns:a16="http://schemas.microsoft.com/office/drawing/2014/main" id="{945A267E-C042-9D18-4B05-27AF3405C18B}"/>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5"/>
                </a:solidFill>
                <a:latin typeface="+mn-lt"/>
              </a:defRPr>
            </a:lvl1pPr>
            <a:lvl2pPr>
              <a:spcBef>
                <a:spcPts val="2400"/>
              </a:spcBef>
              <a:spcAft>
                <a:spcPts val="0"/>
              </a:spcAft>
              <a:defRPr sz="2400">
                <a:solidFill>
                  <a:schemeClr val="accent5"/>
                </a:solidFill>
                <a:latin typeface="+mj-lt"/>
              </a:defRPr>
            </a:lvl2pPr>
            <a:lvl3pPr marL="0" indent="0">
              <a:spcBef>
                <a:spcPts val="2000"/>
              </a:spcBef>
              <a:spcAft>
                <a:spcPts val="0"/>
              </a:spcAft>
              <a:buNone/>
              <a:defRPr sz="1500">
                <a:solidFill>
                  <a:schemeClr val="accent5"/>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v5]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3759995684"/>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v6">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F343E42E-4F24-1020-3463-1714C63E0036}"/>
              </a:ext>
            </a:extLst>
          </p:cNvPr>
          <p:cNvSpPr>
            <a:spLocks noGrp="1"/>
          </p:cNvSpPr>
          <p:nvPr>
            <p:ph type="pic" sz="quarter" idx="15"/>
          </p:nvPr>
        </p:nvSpPr>
        <p:spPr>
          <a:xfrm>
            <a:off x="4883384" y="251999"/>
            <a:ext cx="7054616" cy="6348827"/>
          </a:xfrm>
          <a:custGeom>
            <a:avLst/>
            <a:gdLst>
              <a:gd name="connsiteX0" fmla="*/ 0 w 7041817"/>
              <a:gd name="connsiteY0" fmla="*/ 0 h 6348827"/>
              <a:gd name="connsiteX1" fmla="*/ 5202014 w 7041817"/>
              <a:gd name="connsiteY1" fmla="*/ 0 h 6348827"/>
              <a:gd name="connsiteX2" fmla="*/ 5202015 w 7041817"/>
              <a:gd name="connsiteY2" fmla="*/ 0 h 6348827"/>
              <a:gd name="connsiteX3" fmla="*/ 6839204 w 7041817"/>
              <a:gd name="connsiteY3" fmla="*/ 0 h 6348827"/>
              <a:gd name="connsiteX4" fmla="*/ 7025895 w 7041817"/>
              <a:gd name="connsiteY4" fmla="*/ 123747 h 6348827"/>
              <a:gd name="connsiteX5" fmla="*/ 7038647 w 7041817"/>
              <a:gd name="connsiteY5" fmla="*/ 186913 h 6348827"/>
              <a:gd name="connsiteX6" fmla="*/ 7041816 w 7041817"/>
              <a:gd name="connsiteY6" fmla="*/ 186913 h 6348827"/>
              <a:gd name="connsiteX7" fmla="*/ 7041816 w 7041817"/>
              <a:gd name="connsiteY7" fmla="*/ 202608 h 6348827"/>
              <a:gd name="connsiteX8" fmla="*/ 7041817 w 7041817"/>
              <a:gd name="connsiteY8" fmla="*/ 202613 h 6348827"/>
              <a:gd name="connsiteX9" fmla="*/ 7041816 w 7041817"/>
              <a:gd name="connsiteY9" fmla="*/ 202613 h 6348827"/>
              <a:gd name="connsiteX10" fmla="*/ 7041816 w 7041817"/>
              <a:gd name="connsiteY10" fmla="*/ 6143975 h 6348827"/>
              <a:gd name="connsiteX11" fmla="*/ 7041365 w 7041817"/>
              <a:gd name="connsiteY11" fmla="*/ 6143975 h 6348827"/>
              <a:gd name="connsiteX12" fmla="*/ 7041817 w 7041817"/>
              <a:gd name="connsiteY12" fmla="*/ 6146214 h 6348827"/>
              <a:gd name="connsiteX13" fmla="*/ 7041816 w 7041817"/>
              <a:gd name="connsiteY13" fmla="*/ 6146214 h 6348827"/>
              <a:gd name="connsiteX14" fmla="*/ 6839203 w 7041817"/>
              <a:gd name="connsiteY14" fmla="*/ 6348827 h 6348827"/>
              <a:gd name="connsiteX15" fmla="*/ 2402809 w 7041817"/>
              <a:gd name="connsiteY15" fmla="*/ 6348826 h 6348827"/>
              <a:gd name="connsiteX16" fmla="*/ 2382711 w 7041817"/>
              <a:gd name="connsiteY16" fmla="*/ 6346800 h 6348827"/>
              <a:gd name="connsiteX17" fmla="*/ 20107 w 7041817"/>
              <a:gd name="connsiteY17" fmla="*/ 6346800 h 6348827"/>
              <a:gd name="connsiteX18" fmla="*/ 40833 w 7041817"/>
              <a:gd name="connsiteY18" fmla="*/ 6344711 h 6348827"/>
              <a:gd name="connsiteX19" fmla="*/ 202612 w 7041817"/>
              <a:gd name="connsiteY19" fmla="*/ 6146214 h 6348827"/>
              <a:gd name="connsiteX20" fmla="*/ 202613 w 7041817"/>
              <a:gd name="connsiteY20" fmla="*/ 6146214 h 6348827"/>
              <a:gd name="connsiteX21" fmla="*/ 200812 w 7041817"/>
              <a:gd name="connsiteY21" fmla="*/ 6137291 h 6348827"/>
              <a:gd name="connsiteX22" fmla="*/ 202612 w 7041817"/>
              <a:gd name="connsiteY22" fmla="*/ 6137291 h 6348827"/>
              <a:gd name="connsiteX23" fmla="*/ 202612 w 7041817"/>
              <a:gd name="connsiteY23" fmla="*/ 210029 h 6348827"/>
              <a:gd name="connsiteX24" fmla="*/ 201115 w 7041817"/>
              <a:gd name="connsiteY24" fmla="*/ 210029 h 6348827"/>
              <a:gd name="connsiteX25" fmla="*/ 202612 w 7041817"/>
              <a:gd name="connsiteY25" fmla="*/ 202613 h 6348827"/>
              <a:gd name="connsiteX26" fmla="*/ 202613 w 7041817"/>
              <a:gd name="connsiteY26" fmla="*/ 202613 h 6348827"/>
              <a:gd name="connsiteX27" fmla="*/ 0 w 7041817"/>
              <a:gd name="connsiteY27" fmla="*/ 0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1817" h="6348827">
                <a:moveTo>
                  <a:pt x="0" y="0"/>
                </a:moveTo>
                <a:lnTo>
                  <a:pt x="5202014" y="0"/>
                </a:lnTo>
                <a:lnTo>
                  <a:pt x="5202015" y="0"/>
                </a:lnTo>
                <a:lnTo>
                  <a:pt x="6839204" y="0"/>
                </a:lnTo>
                <a:cubicBezTo>
                  <a:pt x="6923129" y="0"/>
                  <a:pt x="6995136" y="51026"/>
                  <a:pt x="7025895" y="123747"/>
                </a:cubicBezTo>
                <a:lnTo>
                  <a:pt x="7038647" y="186913"/>
                </a:lnTo>
                <a:lnTo>
                  <a:pt x="7041816" y="186913"/>
                </a:lnTo>
                <a:lnTo>
                  <a:pt x="7041816" y="202608"/>
                </a:lnTo>
                <a:lnTo>
                  <a:pt x="7041817" y="202613"/>
                </a:lnTo>
                <a:lnTo>
                  <a:pt x="7041816" y="202613"/>
                </a:lnTo>
                <a:lnTo>
                  <a:pt x="7041816" y="6143975"/>
                </a:lnTo>
                <a:lnTo>
                  <a:pt x="7041365" y="6143975"/>
                </a:lnTo>
                <a:lnTo>
                  <a:pt x="7041817" y="6146214"/>
                </a:lnTo>
                <a:lnTo>
                  <a:pt x="7041816" y="6146214"/>
                </a:lnTo>
                <a:cubicBezTo>
                  <a:pt x="7041816" y="6258114"/>
                  <a:pt x="6951103" y="6348827"/>
                  <a:pt x="6839203" y="6348827"/>
                </a:cubicBezTo>
                <a:lnTo>
                  <a:pt x="2402809" y="6348826"/>
                </a:lnTo>
                <a:lnTo>
                  <a:pt x="2382711" y="6346800"/>
                </a:lnTo>
                <a:lnTo>
                  <a:pt x="20107" y="6346800"/>
                </a:lnTo>
                <a:lnTo>
                  <a:pt x="40833" y="6344711"/>
                </a:lnTo>
                <a:cubicBezTo>
                  <a:pt x="133160" y="6325818"/>
                  <a:pt x="202612" y="6244127"/>
                  <a:pt x="202612" y="6146214"/>
                </a:cubicBezTo>
                <a:lnTo>
                  <a:pt x="202613" y="6146214"/>
                </a:lnTo>
                <a:lnTo>
                  <a:pt x="200812" y="6137291"/>
                </a:lnTo>
                <a:lnTo>
                  <a:pt x="202612" y="6137291"/>
                </a:lnTo>
                <a:lnTo>
                  <a:pt x="202612" y="210029"/>
                </a:lnTo>
                <a:lnTo>
                  <a:pt x="201115" y="210029"/>
                </a:lnTo>
                <a:lnTo>
                  <a:pt x="202612" y="202613"/>
                </a:lnTo>
                <a:lnTo>
                  <a:pt x="202613" y="202613"/>
                </a:lnTo>
                <a:cubicBezTo>
                  <a:pt x="202613" y="90713"/>
                  <a:pt x="111900" y="0"/>
                  <a:pt x="0" y="0"/>
                </a:cubicBezTo>
                <a:close/>
              </a:path>
            </a:pathLst>
          </a:custGeom>
        </p:spPr>
        <p:txBody>
          <a:bodyPr wrap="square" bIns="1080000" anchor="ctr" anchorCtr="1">
            <a:noAutofit/>
          </a:bodyPr>
          <a:lstStyle>
            <a:lvl1pPr>
              <a:defRPr b="0"/>
            </a:lvl1pPr>
          </a:lstStyle>
          <a:p>
            <a:r>
              <a:rPr lang="en-GB"/>
              <a:t>Click icon to add picture</a:t>
            </a:r>
          </a:p>
        </p:txBody>
      </p:sp>
      <p:sp>
        <p:nvSpPr>
          <p:cNvPr id="6" name="Freeform 5">
            <a:extLst>
              <a:ext uri="{FF2B5EF4-FFF2-40B4-BE49-F238E27FC236}">
                <a16:creationId xmlns:a16="http://schemas.microsoft.com/office/drawing/2014/main" id="{562D3E90-FCB5-5005-2EB5-6DE9FC722361}"/>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a:lnSpc>
                <a:spcPct val="90000"/>
              </a:lnSpc>
              <a:spcAft>
                <a:spcPts val="0"/>
              </a:spcAft>
              <a:defRPr sz="4200" b="0">
                <a:solidFill>
                  <a:schemeClr val="accent6"/>
                </a:solidFill>
                <a:latin typeface="+mn-lt"/>
              </a:defRPr>
            </a:lvl1pPr>
            <a:lvl2pPr>
              <a:spcBef>
                <a:spcPts val="2400"/>
              </a:spcBef>
              <a:spcAft>
                <a:spcPts val="0"/>
              </a:spcAft>
              <a:defRPr sz="2400">
                <a:solidFill>
                  <a:schemeClr val="accent6"/>
                </a:solidFill>
                <a:latin typeface="+mj-lt"/>
              </a:defRPr>
            </a:lvl2pPr>
            <a:lvl3pPr marL="0" indent="0">
              <a:spcBef>
                <a:spcPts val="2000"/>
              </a:spcBef>
              <a:spcAft>
                <a:spcPts val="0"/>
              </a:spcAft>
              <a:buNone/>
              <a:defRPr sz="1500">
                <a:solidFill>
                  <a:schemeClr val="accent6"/>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v6]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185454330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v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E21A269-F89D-05D3-69EB-DC9B6E3A7CA6}"/>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4"/>
                </a:solidFill>
                <a:latin typeface="+mn-lt"/>
              </a:defRPr>
            </a:lvl1pPr>
            <a:lvl2pPr>
              <a:spcBef>
                <a:spcPts val="2400"/>
              </a:spcBef>
              <a:spcAft>
                <a:spcPts val="0"/>
              </a:spcAft>
              <a:defRPr sz="2400">
                <a:solidFill>
                  <a:schemeClr val="accent4"/>
                </a:solidFill>
                <a:latin typeface="+mj-lt"/>
              </a:defRPr>
            </a:lvl2pPr>
            <a:lvl3pPr marL="0" indent="0">
              <a:spcBef>
                <a:spcPts val="2000"/>
              </a:spcBef>
              <a:spcAft>
                <a:spcPts val="0"/>
              </a:spcAft>
              <a:buNone/>
              <a:defRPr sz="1500">
                <a:solidFill>
                  <a:schemeClr val="accent4"/>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v7]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2723914290"/>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v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D48280A-678F-104D-E0F8-E17E587C5301}"/>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5"/>
                </a:solidFill>
                <a:latin typeface="+mn-lt"/>
              </a:defRPr>
            </a:lvl1pPr>
            <a:lvl2pPr>
              <a:spcBef>
                <a:spcPts val="2400"/>
              </a:spcBef>
              <a:spcAft>
                <a:spcPts val="0"/>
              </a:spcAft>
              <a:defRPr sz="2400">
                <a:solidFill>
                  <a:schemeClr val="accent5"/>
                </a:solidFill>
                <a:latin typeface="+mj-lt"/>
              </a:defRPr>
            </a:lvl2pPr>
            <a:lvl3pPr marL="0" indent="0">
              <a:spcBef>
                <a:spcPts val="2000"/>
              </a:spcBef>
              <a:spcAft>
                <a:spcPts val="0"/>
              </a:spcAft>
              <a:buNone/>
              <a:defRPr sz="1500">
                <a:solidFill>
                  <a:schemeClr val="accent5"/>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v8]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4033586154"/>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v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A35F83C7-C9F7-0DD7-EB14-D93BA85B0879}"/>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6"/>
                </a:solidFill>
                <a:latin typeface="+mn-lt"/>
              </a:defRPr>
            </a:lvl1pPr>
            <a:lvl2pPr>
              <a:spcBef>
                <a:spcPts val="2400"/>
              </a:spcBef>
              <a:spcAft>
                <a:spcPts val="0"/>
              </a:spcAft>
              <a:defRPr sz="2400">
                <a:solidFill>
                  <a:schemeClr val="accent6"/>
                </a:solidFill>
                <a:latin typeface="+mj-lt"/>
              </a:defRPr>
            </a:lvl2pPr>
            <a:lvl3pPr marL="0" indent="0">
              <a:spcBef>
                <a:spcPts val="2000"/>
              </a:spcBef>
              <a:spcAft>
                <a:spcPts val="0"/>
              </a:spcAft>
              <a:buNone/>
              <a:defRPr sz="1500">
                <a:solidFill>
                  <a:schemeClr val="accent6"/>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v9]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1918347136"/>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v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111581E-4133-7D4F-8BEA-5BBB0D113216}"/>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v10]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17813884"/>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v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F8092BD-B819-2D69-77F3-81DDE9261BBF}"/>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v11]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1175026311"/>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v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3C1E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4"/>
                </a:solidFill>
                <a:latin typeface="+mn-lt"/>
              </a:defRPr>
            </a:lvl1pPr>
            <a:lvl2pPr>
              <a:spcBef>
                <a:spcPts val="2400"/>
              </a:spcBef>
              <a:spcAft>
                <a:spcPts val="0"/>
              </a:spcAft>
              <a:defRPr sz="2400">
                <a:solidFill>
                  <a:schemeClr val="accent4"/>
                </a:solidFill>
                <a:latin typeface="+mj-lt"/>
              </a:defRPr>
            </a:lvl2pPr>
            <a:lvl3pPr marL="0" indent="0">
              <a:spcBef>
                <a:spcPts val="2000"/>
              </a:spcBef>
              <a:spcAft>
                <a:spcPts val="0"/>
              </a:spcAft>
              <a:buNone/>
              <a:defRPr sz="1500">
                <a:solidFill>
                  <a:schemeClr val="accent4"/>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v7]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2482336283"/>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v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3B42072-3F0D-0061-9DC5-35FCC4689D1C}"/>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v12]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Tree>
    <p:extLst>
      <p:ext uri="{BB962C8B-B14F-4D97-AF65-F5344CB8AC3E}">
        <p14:creationId xmlns:p14="http://schemas.microsoft.com/office/powerpoint/2010/main" val="271656817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v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2E761D2-C9D8-F346-BDBF-1FB2F0A2809E}"/>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tx1"/>
                </a:solidFill>
                <a:latin typeface="+mn-lt"/>
              </a:defRPr>
            </a:lvl1pPr>
            <a:lvl2pPr>
              <a:spcBef>
                <a:spcPts val="2400"/>
              </a:spcBef>
              <a:spcAft>
                <a:spcPts val="0"/>
              </a:spcAft>
              <a:defRPr sz="2400">
                <a:solidFill>
                  <a:schemeClr val="tx1"/>
                </a:solidFill>
                <a:latin typeface="+mj-lt"/>
              </a:defRPr>
            </a:lvl2pPr>
            <a:lvl3pPr marL="0" indent="0">
              <a:spcBef>
                <a:spcPts val="2000"/>
              </a:spcBef>
              <a:spcAft>
                <a:spcPts val="0"/>
              </a:spcAft>
              <a:buNone/>
              <a:defRPr sz="1500">
                <a:solidFill>
                  <a:schemeClr val="tx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v13]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chemeClr val="tx1"/>
                </a:solidFill>
                <a:latin typeface="+mj-lt"/>
              </a:rPr>
              <a:t>gold.org</a:t>
            </a:r>
            <a:endParaRPr lang="en-GB" sz="1500">
              <a:solidFill>
                <a:schemeClr val="tx1"/>
              </a:solidFill>
              <a:latin typeface="+mj-lt"/>
            </a:endParaRPr>
          </a:p>
        </p:txBody>
      </p:sp>
    </p:spTree>
    <p:extLst>
      <p:ext uri="{BB962C8B-B14F-4D97-AF65-F5344CB8AC3E}">
        <p14:creationId xmlns:p14="http://schemas.microsoft.com/office/powerpoint/2010/main" val="90288518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v1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8325D4B-503C-B1EE-2A89-E657817FC2AF}"/>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rgbClr val="634B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9C1359B9-DD93-AD2E-B78E-6680F2318C87}"/>
              </a:ext>
            </a:extLst>
          </p:cNvPr>
          <p:cNvSpPr/>
          <p:nvPr userDrawn="1"/>
        </p:nvSpPr>
        <p:spPr>
          <a:xfrm>
            <a:off x="253621" y="252000"/>
            <a:ext cx="4842000" cy="1270800"/>
          </a:xfrm>
          <a:custGeom>
            <a:avLst/>
            <a:gdLst>
              <a:gd name="connsiteX0" fmla="*/ 0 w 4842000"/>
              <a:gd name="connsiteY0" fmla="*/ 0 h 1270800"/>
              <a:gd name="connsiteX1" fmla="*/ 202769 w 4842000"/>
              <a:gd name="connsiteY1" fmla="*/ 0 h 1270800"/>
              <a:gd name="connsiteX2" fmla="*/ 914400 w 4842000"/>
              <a:gd name="connsiteY2" fmla="*/ 0 h 1270800"/>
              <a:gd name="connsiteX3" fmla="*/ 4639231 w 4842000"/>
              <a:gd name="connsiteY3" fmla="*/ 0 h 1270800"/>
              <a:gd name="connsiteX4" fmla="*/ 4842000 w 4842000"/>
              <a:gd name="connsiteY4" fmla="*/ 202769 h 1270800"/>
              <a:gd name="connsiteX5" fmla="*/ 4842000 w 4842000"/>
              <a:gd name="connsiteY5" fmla="*/ 1068031 h 1270800"/>
              <a:gd name="connsiteX6" fmla="*/ 4639231 w 4842000"/>
              <a:gd name="connsiteY6" fmla="*/ 1270800 h 1270800"/>
              <a:gd name="connsiteX7" fmla="*/ 202769 w 4842000"/>
              <a:gd name="connsiteY7" fmla="*/ 1270800 h 1270800"/>
              <a:gd name="connsiteX8" fmla="*/ 0 w 4842000"/>
              <a:gd name="connsiteY8" fmla="*/ 1068031 h 1270800"/>
              <a:gd name="connsiteX9" fmla="*/ 0 w 4842000"/>
              <a:gd name="connsiteY9" fmla="*/ 914400 h 1270800"/>
              <a:gd name="connsiteX10" fmla="*/ 0 w 4842000"/>
              <a:gd name="connsiteY10" fmla="*/ 202769 h 127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1270800">
                <a:moveTo>
                  <a:pt x="0" y="0"/>
                </a:moveTo>
                <a:lnTo>
                  <a:pt x="202769" y="0"/>
                </a:lnTo>
                <a:lnTo>
                  <a:pt x="914400" y="0"/>
                </a:lnTo>
                <a:lnTo>
                  <a:pt x="4639231" y="0"/>
                </a:lnTo>
                <a:cubicBezTo>
                  <a:pt x="4751217" y="0"/>
                  <a:pt x="4842000" y="90783"/>
                  <a:pt x="4842000" y="202769"/>
                </a:cubicBezTo>
                <a:lnTo>
                  <a:pt x="4842000" y="1068031"/>
                </a:lnTo>
                <a:cubicBezTo>
                  <a:pt x="4842000" y="1180017"/>
                  <a:pt x="4751217" y="1270800"/>
                  <a:pt x="4639231" y="1270800"/>
                </a:cubicBezTo>
                <a:lnTo>
                  <a:pt x="202769" y="1270800"/>
                </a:lnTo>
                <a:cubicBezTo>
                  <a:pt x="90783" y="1270800"/>
                  <a:pt x="0" y="1180017"/>
                  <a:pt x="0" y="1068031"/>
                </a:cubicBezTo>
                <a:lnTo>
                  <a:pt x="0" y="914400"/>
                </a:lnTo>
                <a:lnTo>
                  <a:pt x="0" y="20276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v14]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
        <p:nvSpPr>
          <p:cNvPr id="7" name="Freeform 6">
            <a:extLst>
              <a:ext uri="{FF2B5EF4-FFF2-40B4-BE49-F238E27FC236}">
                <a16:creationId xmlns:a16="http://schemas.microsoft.com/office/drawing/2014/main" id="{BDE83A3F-2804-786F-E83D-0DEB7B333B18}"/>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04196599"/>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v1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10395C3-F454-3C2E-0A05-45A7D6412C5D}"/>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rgbClr val="334B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59B30411-72D2-DD59-90E6-F6978B529176}"/>
              </a:ext>
            </a:extLst>
          </p:cNvPr>
          <p:cNvSpPr/>
          <p:nvPr userDrawn="1"/>
        </p:nvSpPr>
        <p:spPr>
          <a:xfrm>
            <a:off x="253621" y="252000"/>
            <a:ext cx="4842000" cy="1270800"/>
          </a:xfrm>
          <a:custGeom>
            <a:avLst/>
            <a:gdLst>
              <a:gd name="connsiteX0" fmla="*/ 0 w 4842000"/>
              <a:gd name="connsiteY0" fmla="*/ 0 h 1270800"/>
              <a:gd name="connsiteX1" fmla="*/ 202769 w 4842000"/>
              <a:gd name="connsiteY1" fmla="*/ 0 h 1270800"/>
              <a:gd name="connsiteX2" fmla="*/ 914400 w 4842000"/>
              <a:gd name="connsiteY2" fmla="*/ 0 h 1270800"/>
              <a:gd name="connsiteX3" fmla="*/ 4639231 w 4842000"/>
              <a:gd name="connsiteY3" fmla="*/ 0 h 1270800"/>
              <a:gd name="connsiteX4" fmla="*/ 4842000 w 4842000"/>
              <a:gd name="connsiteY4" fmla="*/ 202769 h 1270800"/>
              <a:gd name="connsiteX5" fmla="*/ 4842000 w 4842000"/>
              <a:gd name="connsiteY5" fmla="*/ 1068031 h 1270800"/>
              <a:gd name="connsiteX6" fmla="*/ 4639231 w 4842000"/>
              <a:gd name="connsiteY6" fmla="*/ 1270800 h 1270800"/>
              <a:gd name="connsiteX7" fmla="*/ 202769 w 4842000"/>
              <a:gd name="connsiteY7" fmla="*/ 1270800 h 1270800"/>
              <a:gd name="connsiteX8" fmla="*/ 0 w 4842000"/>
              <a:gd name="connsiteY8" fmla="*/ 1068031 h 1270800"/>
              <a:gd name="connsiteX9" fmla="*/ 0 w 4842000"/>
              <a:gd name="connsiteY9" fmla="*/ 914400 h 1270800"/>
              <a:gd name="connsiteX10" fmla="*/ 0 w 4842000"/>
              <a:gd name="connsiteY10" fmla="*/ 202769 h 127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1270800">
                <a:moveTo>
                  <a:pt x="0" y="0"/>
                </a:moveTo>
                <a:lnTo>
                  <a:pt x="202769" y="0"/>
                </a:lnTo>
                <a:lnTo>
                  <a:pt x="914400" y="0"/>
                </a:lnTo>
                <a:lnTo>
                  <a:pt x="4639231" y="0"/>
                </a:lnTo>
                <a:cubicBezTo>
                  <a:pt x="4751217" y="0"/>
                  <a:pt x="4842000" y="90783"/>
                  <a:pt x="4842000" y="202769"/>
                </a:cubicBezTo>
                <a:lnTo>
                  <a:pt x="4842000" y="1068031"/>
                </a:lnTo>
                <a:cubicBezTo>
                  <a:pt x="4842000" y="1180017"/>
                  <a:pt x="4751217" y="1270800"/>
                  <a:pt x="4639231" y="1270800"/>
                </a:cubicBezTo>
                <a:lnTo>
                  <a:pt x="202769" y="1270800"/>
                </a:lnTo>
                <a:cubicBezTo>
                  <a:pt x="90783" y="1270800"/>
                  <a:pt x="0" y="1180017"/>
                  <a:pt x="0" y="1068031"/>
                </a:cubicBezTo>
                <a:lnTo>
                  <a:pt x="0" y="914400"/>
                </a:lnTo>
                <a:lnTo>
                  <a:pt x="0" y="202769"/>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v15]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
        <p:nvSpPr>
          <p:cNvPr id="9" name="Freeform 8">
            <a:extLst>
              <a:ext uri="{FF2B5EF4-FFF2-40B4-BE49-F238E27FC236}">
                <a16:creationId xmlns:a16="http://schemas.microsoft.com/office/drawing/2014/main" id="{731BC3E0-E175-96D2-AEF8-C87E7BEF44EB}"/>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27929296"/>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v1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42F1654-0E7A-C766-539C-E412D94819DE}"/>
              </a:ext>
            </a:extLst>
          </p:cNvPr>
          <p:cNvSpPr/>
          <p:nvPr userDrawn="1"/>
        </p:nvSpPr>
        <p:spPr>
          <a:xfrm>
            <a:off x="253621" y="252000"/>
            <a:ext cx="4842000" cy="6350400"/>
          </a:xfrm>
          <a:custGeom>
            <a:avLst/>
            <a:gdLst>
              <a:gd name="connsiteX0" fmla="*/ 0 w 4842000"/>
              <a:gd name="connsiteY0" fmla="*/ 0 h 6346800"/>
              <a:gd name="connsiteX1" fmla="*/ 198813 w 4842000"/>
              <a:gd name="connsiteY1" fmla="*/ 0 h 6346800"/>
              <a:gd name="connsiteX2" fmla="*/ 914400 w 4842000"/>
              <a:gd name="connsiteY2" fmla="*/ 0 h 6346800"/>
              <a:gd name="connsiteX3" fmla="*/ 4643187 w 4842000"/>
              <a:gd name="connsiteY3" fmla="*/ 0 h 6346800"/>
              <a:gd name="connsiteX4" fmla="*/ 4842000 w 4842000"/>
              <a:gd name="connsiteY4" fmla="*/ 198813 h 6346800"/>
              <a:gd name="connsiteX5" fmla="*/ 4842000 w 4842000"/>
              <a:gd name="connsiteY5" fmla="*/ 6147987 h 6346800"/>
              <a:gd name="connsiteX6" fmla="*/ 4643187 w 4842000"/>
              <a:gd name="connsiteY6" fmla="*/ 6346800 h 6346800"/>
              <a:gd name="connsiteX7" fmla="*/ 198813 w 4842000"/>
              <a:gd name="connsiteY7" fmla="*/ 6346800 h 6346800"/>
              <a:gd name="connsiteX8" fmla="*/ 0 w 4842000"/>
              <a:gd name="connsiteY8" fmla="*/ 6147987 h 6346800"/>
              <a:gd name="connsiteX9" fmla="*/ 0 w 4842000"/>
              <a:gd name="connsiteY9" fmla="*/ 914400 h 6346800"/>
              <a:gd name="connsiteX10" fmla="*/ 0 w 4842000"/>
              <a:gd name="connsiteY10" fmla="*/ 198813 h 63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6346800">
                <a:moveTo>
                  <a:pt x="0" y="0"/>
                </a:moveTo>
                <a:lnTo>
                  <a:pt x="198813" y="0"/>
                </a:lnTo>
                <a:lnTo>
                  <a:pt x="914400" y="0"/>
                </a:lnTo>
                <a:lnTo>
                  <a:pt x="4643187" y="0"/>
                </a:lnTo>
                <a:cubicBezTo>
                  <a:pt x="4752988" y="0"/>
                  <a:pt x="4842000" y="89012"/>
                  <a:pt x="4842000" y="198813"/>
                </a:cubicBezTo>
                <a:lnTo>
                  <a:pt x="4842000" y="6147987"/>
                </a:lnTo>
                <a:cubicBezTo>
                  <a:pt x="4842000" y="6257788"/>
                  <a:pt x="4752988" y="6346800"/>
                  <a:pt x="4643187" y="6346800"/>
                </a:cubicBezTo>
                <a:lnTo>
                  <a:pt x="198813" y="6346800"/>
                </a:lnTo>
                <a:cubicBezTo>
                  <a:pt x="89012" y="6346800"/>
                  <a:pt x="0" y="6257788"/>
                  <a:pt x="0" y="6147987"/>
                </a:cubicBezTo>
                <a:lnTo>
                  <a:pt x="0" y="914400"/>
                </a:lnTo>
                <a:lnTo>
                  <a:pt x="0" y="198813"/>
                </a:lnTo>
                <a:close/>
              </a:path>
            </a:pathLst>
          </a:custGeom>
          <a:solidFill>
            <a:srgbClr val="335B6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6C1D4D78-3119-8290-2CD8-AEFB18A64314}"/>
              </a:ext>
            </a:extLst>
          </p:cNvPr>
          <p:cNvSpPr/>
          <p:nvPr userDrawn="1"/>
        </p:nvSpPr>
        <p:spPr>
          <a:xfrm>
            <a:off x="253621" y="252000"/>
            <a:ext cx="4842000" cy="1270800"/>
          </a:xfrm>
          <a:custGeom>
            <a:avLst/>
            <a:gdLst>
              <a:gd name="connsiteX0" fmla="*/ 0 w 4842000"/>
              <a:gd name="connsiteY0" fmla="*/ 0 h 1270800"/>
              <a:gd name="connsiteX1" fmla="*/ 202769 w 4842000"/>
              <a:gd name="connsiteY1" fmla="*/ 0 h 1270800"/>
              <a:gd name="connsiteX2" fmla="*/ 914400 w 4842000"/>
              <a:gd name="connsiteY2" fmla="*/ 0 h 1270800"/>
              <a:gd name="connsiteX3" fmla="*/ 4639231 w 4842000"/>
              <a:gd name="connsiteY3" fmla="*/ 0 h 1270800"/>
              <a:gd name="connsiteX4" fmla="*/ 4842000 w 4842000"/>
              <a:gd name="connsiteY4" fmla="*/ 202769 h 1270800"/>
              <a:gd name="connsiteX5" fmla="*/ 4842000 w 4842000"/>
              <a:gd name="connsiteY5" fmla="*/ 1068031 h 1270800"/>
              <a:gd name="connsiteX6" fmla="*/ 4639231 w 4842000"/>
              <a:gd name="connsiteY6" fmla="*/ 1270800 h 1270800"/>
              <a:gd name="connsiteX7" fmla="*/ 202769 w 4842000"/>
              <a:gd name="connsiteY7" fmla="*/ 1270800 h 1270800"/>
              <a:gd name="connsiteX8" fmla="*/ 0 w 4842000"/>
              <a:gd name="connsiteY8" fmla="*/ 1068031 h 1270800"/>
              <a:gd name="connsiteX9" fmla="*/ 0 w 4842000"/>
              <a:gd name="connsiteY9" fmla="*/ 914400 h 1270800"/>
              <a:gd name="connsiteX10" fmla="*/ 0 w 4842000"/>
              <a:gd name="connsiteY10" fmla="*/ 202769 h 127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000" h="1270800">
                <a:moveTo>
                  <a:pt x="0" y="0"/>
                </a:moveTo>
                <a:lnTo>
                  <a:pt x="202769" y="0"/>
                </a:lnTo>
                <a:lnTo>
                  <a:pt x="914400" y="0"/>
                </a:lnTo>
                <a:lnTo>
                  <a:pt x="4639231" y="0"/>
                </a:lnTo>
                <a:cubicBezTo>
                  <a:pt x="4751217" y="0"/>
                  <a:pt x="4842000" y="90783"/>
                  <a:pt x="4842000" y="202769"/>
                </a:cubicBezTo>
                <a:lnTo>
                  <a:pt x="4842000" y="1068031"/>
                </a:lnTo>
                <a:cubicBezTo>
                  <a:pt x="4842000" y="1180017"/>
                  <a:pt x="4751217" y="1270800"/>
                  <a:pt x="4639231" y="1270800"/>
                </a:cubicBezTo>
                <a:lnTo>
                  <a:pt x="202769" y="1270800"/>
                </a:lnTo>
                <a:cubicBezTo>
                  <a:pt x="90783" y="1270800"/>
                  <a:pt x="0" y="1180017"/>
                  <a:pt x="0" y="1068031"/>
                </a:cubicBezTo>
                <a:lnTo>
                  <a:pt x="0" y="914400"/>
                </a:lnTo>
                <a:lnTo>
                  <a:pt x="0" y="202769"/>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bg1"/>
                </a:solidFill>
                <a:latin typeface="+mn-lt"/>
              </a:defRPr>
            </a:lvl1pPr>
            <a:lvl2pPr>
              <a:spcBef>
                <a:spcPts val="2400"/>
              </a:spcBef>
              <a:spcAft>
                <a:spcPts val="0"/>
              </a:spcAft>
              <a:defRPr sz="24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v16] First level &lt;Title&gt;</a:t>
            </a:r>
          </a:p>
          <a:p>
            <a:pPr lvl="1"/>
            <a:r>
              <a:rPr lang="en-GB"/>
              <a:t>Second level &lt;Subtitle&gt;</a:t>
            </a:r>
          </a:p>
          <a:p>
            <a:pPr lvl="2"/>
            <a:r>
              <a:rPr lang="en-GB"/>
              <a:t>Third level &lt;D Month YYYY&gt;</a:t>
            </a:r>
          </a:p>
        </p:txBody>
      </p:sp>
      <p:pic>
        <p:nvPicPr>
          <p:cNvPr id="14" name="Graphic 13">
            <a:extLst>
              <a:ext uri="{FF2B5EF4-FFF2-40B4-BE49-F238E27FC236}">
                <a16:creationId xmlns:a16="http://schemas.microsoft.com/office/drawing/2014/main" id="{A624723D-5F88-8170-6C64-C99FED021C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5" name="TextBox 14">
            <a:extLst>
              <a:ext uri="{FF2B5EF4-FFF2-40B4-BE49-F238E27FC236}">
                <a16:creationId xmlns:a16="http://schemas.microsoft.com/office/drawing/2014/main" id="{58EDD85E-3FD5-DE98-C6E5-F508713D6CA7}"/>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err="1">
                <a:solidFill>
                  <a:srgbClr val="D9AB4D"/>
                </a:solidFill>
                <a:latin typeface="+mj-lt"/>
              </a:rPr>
              <a:t>gold.org</a:t>
            </a:r>
            <a:endParaRPr lang="en-GB" sz="1500">
              <a:solidFill>
                <a:srgbClr val="D9AB4D"/>
              </a:solidFill>
              <a:latin typeface="+mj-lt"/>
            </a:endParaRPr>
          </a:p>
        </p:txBody>
      </p:sp>
      <p:sp>
        <p:nvSpPr>
          <p:cNvPr id="9" name="Freeform 8">
            <a:extLst>
              <a:ext uri="{FF2B5EF4-FFF2-40B4-BE49-F238E27FC236}">
                <a16:creationId xmlns:a16="http://schemas.microsoft.com/office/drawing/2014/main" id="{0F5D06D4-DFF7-78D7-A247-4715A060553E}"/>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2611780"/>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v17">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A7961A13-2B4B-470D-1364-0EBA91586E46}"/>
              </a:ext>
            </a:extLst>
          </p:cNvPr>
          <p:cNvSpPr>
            <a:spLocks noGrp="1"/>
          </p:cNvSpPr>
          <p:nvPr>
            <p:ph type="body" sz="quarter" idx="14" hasCustomPrompt="1"/>
          </p:nvPr>
        </p:nvSpPr>
        <p:spPr>
          <a:xfrm>
            <a:off x="10459263" y="575326"/>
            <a:ext cx="1199591" cy="368300"/>
          </a:xfrm>
        </p:spPr>
        <p:txBody>
          <a:bodyPr>
            <a:normAutofit/>
          </a:bodyPr>
          <a:lstStyle>
            <a:lvl1pPr algn="r">
              <a:lnSpc>
                <a:spcPct val="100000"/>
              </a:lnSpc>
              <a:spcAft>
                <a:spcPts val="0"/>
              </a:spcAft>
              <a:defRPr sz="1500" b="0">
                <a:solidFill>
                  <a:schemeClr val="tx2"/>
                </a:solidFill>
                <a:latin typeface="+mj-lt"/>
              </a:defRPr>
            </a:lvl1pPr>
            <a:lvl2pPr algn="r">
              <a:spcAft>
                <a:spcPts val="0"/>
              </a:spcAft>
              <a:defRPr sz="1500">
                <a:latin typeface="+mj-lt"/>
              </a:defRPr>
            </a:lvl2pPr>
            <a:lvl3pPr marL="0" indent="0" algn="r">
              <a:spcAft>
                <a:spcPts val="0"/>
              </a:spcAft>
              <a:buNone/>
              <a:defRPr sz="1500">
                <a:latin typeface="+mj-lt"/>
              </a:defRPr>
            </a:lvl3pPr>
            <a:lvl4pPr marL="0" indent="0" algn="r">
              <a:spcAft>
                <a:spcPts val="0"/>
              </a:spcAft>
              <a:buNone/>
              <a:defRPr sz="1500">
                <a:latin typeface="+mj-lt"/>
              </a:defRPr>
            </a:lvl4pPr>
            <a:lvl5pPr algn="r">
              <a:spcAft>
                <a:spcPts val="0"/>
              </a:spcAft>
              <a:defRPr sz="1500">
                <a:latin typeface="+mj-lt"/>
              </a:defRPr>
            </a:lvl5pPr>
          </a:lstStyle>
          <a:p>
            <a:pPr lvl="0"/>
            <a:r>
              <a:rPr lang="en-GB"/>
              <a:t>&lt;Website&gt;</a:t>
            </a:r>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v17] First level &lt;Title&gt;</a:t>
            </a:r>
          </a:p>
          <a:p>
            <a:pPr lvl="1"/>
            <a:r>
              <a:rPr lang="en-GB"/>
              <a:t>Second level &lt;Subtitle&gt;</a:t>
            </a:r>
          </a:p>
          <a:p>
            <a:pPr lvl="2"/>
            <a:r>
              <a:rPr lang="en-GB"/>
              <a:t>Third level &lt;D Month YYYY&gt;</a:t>
            </a:r>
          </a:p>
        </p:txBody>
      </p:sp>
      <p:sp>
        <p:nvSpPr>
          <p:cNvPr id="42" name="Freeform 41">
            <a:extLst>
              <a:ext uri="{FF2B5EF4-FFF2-40B4-BE49-F238E27FC236}">
                <a16:creationId xmlns:a16="http://schemas.microsoft.com/office/drawing/2014/main" id="{B6BEF3EB-0380-63A5-A235-B32ACA410191}"/>
              </a:ext>
            </a:extLst>
          </p:cNvPr>
          <p:cNvSpPr>
            <a:spLocks noGrp="1"/>
          </p:cNvSpPr>
          <p:nvPr>
            <p:ph type="pic" sz="quarter" idx="16"/>
          </p:nvPr>
        </p:nvSpPr>
        <p:spPr>
          <a:xfrm>
            <a:off x="255604" y="255602"/>
            <a:ext cx="11681997" cy="6350398"/>
          </a:xfrm>
          <a:custGeom>
            <a:avLst/>
            <a:gdLst>
              <a:gd name="connsiteX0" fmla="*/ 1294497 w 11681997"/>
              <a:gd name="connsiteY0" fmla="*/ 800612 h 6350398"/>
              <a:gd name="connsiteX1" fmla="*/ 1353171 w 11681997"/>
              <a:gd name="connsiteY1" fmla="*/ 858917 h 6350398"/>
              <a:gd name="connsiteX2" fmla="*/ 1294497 w 11681997"/>
              <a:gd name="connsiteY2" fmla="*/ 917222 h 6350398"/>
              <a:gd name="connsiteX3" fmla="*/ 1235824 w 11681997"/>
              <a:gd name="connsiteY3" fmla="*/ 858917 h 6350398"/>
              <a:gd name="connsiteX4" fmla="*/ 1294497 w 11681997"/>
              <a:gd name="connsiteY4" fmla="*/ 800612 h 6350398"/>
              <a:gd name="connsiteX5" fmla="*/ 1583611 w 11681997"/>
              <a:gd name="connsiteY5" fmla="*/ 775309 h 6350398"/>
              <a:gd name="connsiteX6" fmla="*/ 1583611 w 11681997"/>
              <a:gd name="connsiteY6" fmla="*/ 942526 h 6350398"/>
              <a:gd name="connsiteX7" fmla="*/ 1613139 w 11681997"/>
              <a:gd name="connsiteY7" fmla="*/ 942526 h 6350398"/>
              <a:gd name="connsiteX8" fmla="*/ 1613139 w 11681997"/>
              <a:gd name="connsiteY8" fmla="*/ 824212 h 6350398"/>
              <a:gd name="connsiteX9" fmla="*/ 1702356 w 11681997"/>
              <a:gd name="connsiteY9" fmla="*/ 942526 h 6350398"/>
              <a:gd name="connsiteX10" fmla="*/ 1727502 w 11681997"/>
              <a:gd name="connsiteY10" fmla="*/ 942526 h 6350398"/>
              <a:gd name="connsiteX11" fmla="*/ 1727502 w 11681997"/>
              <a:gd name="connsiteY11" fmla="*/ 775309 h 6350398"/>
              <a:gd name="connsiteX12" fmla="*/ 1698038 w 11681997"/>
              <a:gd name="connsiteY12" fmla="*/ 775309 h 6350398"/>
              <a:gd name="connsiteX13" fmla="*/ 1698038 w 11681997"/>
              <a:gd name="connsiteY13" fmla="*/ 890278 h 6350398"/>
              <a:gd name="connsiteX14" fmla="*/ 1611424 w 11681997"/>
              <a:gd name="connsiteY14" fmla="*/ 775309 h 6350398"/>
              <a:gd name="connsiteX15" fmla="*/ 1408097 w 11681997"/>
              <a:gd name="connsiteY15" fmla="*/ 775308 h 6350398"/>
              <a:gd name="connsiteX16" fmla="*/ 1408097 w 11681997"/>
              <a:gd name="connsiteY16" fmla="*/ 873871 h 6350398"/>
              <a:gd name="connsiteX17" fmla="*/ 1480106 w 11681997"/>
              <a:gd name="connsiteY17" fmla="*/ 945427 h 6350398"/>
              <a:gd name="connsiteX18" fmla="*/ 1552114 w 11681997"/>
              <a:gd name="connsiteY18" fmla="*/ 873871 h 6350398"/>
              <a:gd name="connsiteX19" fmla="*/ 1552114 w 11681997"/>
              <a:gd name="connsiteY19" fmla="*/ 775308 h 6350398"/>
              <a:gd name="connsiteX20" fmla="*/ 1522650 w 11681997"/>
              <a:gd name="connsiteY20" fmla="*/ 775308 h 6350398"/>
              <a:gd name="connsiteX21" fmla="*/ 1522650 w 11681997"/>
              <a:gd name="connsiteY21" fmla="*/ 875007 h 6350398"/>
              <a:gd name="connsiteX22" fmla="*/ 1480106 w 11681997"/>
              <a:gd name="connsiteY22" fmla="*/ 917221 h 6350398"/>
              <a:gd name="connsiteX23" fmla="*/ 1437625 w 11681997"/>
              <a:gd name="connsiteY23" fmla="*/ 875007 h 6350398"/>
              <a:gd name="connsiteX24" fmla="*/ 1437625 w 11681997"/>
              <a:gd name="connsiteY24" fmla="*/ 775308 h 6350398"/>
              <a:gd name="connsiteX25" fmla="*/ 1991790 w 11681997"/>
              <a:gd name="connsiteY25" fmla="*/ 775246 h 6350398"/>
              <a:gd name="connsiteX26" fmla="*/ 1991790 w 11681997"/>
              <a:gd name="connsiteY26" fmla="*/ 942526 h 6350398"/>
              <a:gd name="connsiteX27" fmla="*/ 2106343 w 11681997"/>
              <a:gd name="connsiteY27" fmla="*/ 942526 h 6350398"/>
              <a:gd name="connsiteX28" fmla="*/ 2106343 w 11681997"/>
              <a:gd name="connsiteY28" fmla="*/ 915771 h 6350398"/>
              <a:gd name="connsiteX29" fmla="*/ 2021381 w 11681997"/>
              <a:gd name="connsiteY29" fmla="*/ 915771 h 6350398"/>
              <a:gd name="connsiteX30" fmla="*/ 2021381 w 11681997"/>
              <a:gd name="connsiteY30" fmla="*/ 775246 h 6350398"/>
              <a:gd name="connsiteX31" fmla="*/ 1930830 w 11681997"/>
              <a:gd name="connsiteY31" fmla="*/ 775246 h 6350398"/>
              <a:gd name="connsiteX32" fmla="*/ 1930830 w 11681997"/>
              <a:gd name="connsiteY32" fmla="*/ 942526 h 6350398"/>
              <a:gd name="connsiteX33" fmla="*/ 1960421 w 11681997"/>
              <a:gd name="connsiteY33" fmla="*/ 942526 h 6350398"/>
              <a:gd name="connsiteX34" fmla="*/ 1960421 w 11681997"/>
              <a:gd name="connsiteY34" fmla="*/ 775246 h 6350398"/>
              <a:gd name="connsiteX35" fmla="*/ 1294497 w 11681997"/>
              <a:gd name="connsiteY35" fmla="*/ 772406 h 6350398"/>
              <a:gd name="connsiteX36" fmla="*/ 1207439 w 11681997"/>
              <a:gd name="connsiteY36" fmla="*/ 858917 h 6350398"/>
              <a:gd name="connsiteX37" fmla="*/ 1294497 w 11681997"/>
              <a:gd name="connsiteY37" fmla="*/ 945428 h 6350398"/>
              <a:gd name="connsiteX38" fmla="*/ 1381556 w 11681997"/>
              <a:gd name="connsiteY38" fmla="*/ 858917 h 6350398"/>
              <a:gd name="connsiteX39" fmla="*/ 1294497 w 11681997"/>
              <a:gd name="connsiteY39" fmla="*/ 772406 h 6350398"/>
              <a:gd name="connsiteX40" fmla="*/ 1131683 w 11681997"/>
              <a:gd name="connsiteY40" fmla="*/ 772406 h 6350398"/>
              <a:gd name="connsiteX41" fmla="*/ 1044624 w 11681997"/>
              <a:gd name="connsiteY41" fmla="*/ 858917 h 6350398"/>
              <a:gd name="connsiteX42" fmla="*/ 1131683 w 11681997"/>
              <a:gd name="connsiteY42" fmla="*/ 945428 h 6350398"/>
              <a:gd name="connsiteX43" fmla="*/ 1193278 w 11681997"/>
              <a:gd name="connsiteY43" fmla="*/ 920062 h 6350398"/>
              <a:gd name="connsiteX44" fmla="*/ 1173213 w 11681997"/>
              <a:gd name="connsiteY44" fmla="*/ 900122 h 6350398"/>
              <a:gd name="connsiteX45" fmla="*/ 1131683 w 11681997"/>
              <a:gd name="connsiteY45" fmla="*/ 917222 h 6350398"/>
              <a:gd name="connsiteX46" fmla="*/ 1073009 w 11681997"/>
              <a:gd name="connsiteY46" fmla="*/ 858917 h 6350398"/>
              <a:gd name="connsiteX47" fmla="*/ 1131683 w 11681997"/>
              <a:gd name="connsiteY47" fmla="*/ 800612 h 6350398"/>
              <a:gd name="connsiteX48" fmla="*/ 1173148 w 11681997"/>
              <a:gd name="connsiteY48" fmla="*/ 817649 h 6350398"/>
              <a:gd name="connsiteX49" fmla="*/ 1193214 w 11681997"/>
              <a:gd name="connsiteY49" fmla="*/ 797709 h 6350398"/>
              <a:gd name="connsiteX50" fmla="*/ 1131683 w 11681997"/>
              <a:gd name="connsiteY50" fmla="*/ 772406 h 6350398"/>
              <a:gd name="connsiteX51" fmla="*/ 1841802 w 11681997"/>
              <a:gd name="connsiteY51" fmla="*/ 772405 h 6350398"/>
              <a:gd name="connsiteX52" fmla="*/ 1754744 w 11681997"/>
              <a:gd name="connsiteY52" fmla="*/ 858917 h 6350398"/>
              <a:gd name="connsiteX53" fmla="*/ 1841802 w 11681997"/>
              <a:gd name="connsiteY53" fmla="*/ 945428 h 6350398"/>
              <a:gd name="connsiteX54" fmla="*/ 1903398 w 11681997"/>
              <a:gd name="connsiteY54" fmla="*/ 920062 h 6350398"/>
              <a:gd name="connsiteX55" fmla="*/ 1883332 w 11681997"/>
              <a:gd name="connsiteY55" fmla="*/ 900122 h 6350398"/>
              <a:gd name="connsiteX56" fmla="*/ 1841802 w 11681997"/>
              <a:gd name="connsiteY56" fmla="*/ 917222 h 6350398"/>
              <a:gd name="connsiteX57" fmla="*/ 1783129 w 11681997"/>
              <a:gd name="connsiteY57" fmla="*/ 858917 h 6350398"/>
              <a:gd name="connsiteX58" fmla="*/ 1841802 w 11681997"/>
              <a:gd name="connsiteY58" fmla="*/ 800612 h 6350398"/>
              <a:gd name="connsiteX59" fmla="*/ 1883268 w 11681997"/>
              <a:gd name="connsiteY59" fmla="*/ 817649 h 6350398"/>
              <a:gd name="connsiteX60" fmla="*/ 1903334 w 11681997"/>
              <a:gd name="connsiteY60" fmla="*/ 797709 h 6350398"/>
              <a:gd name="connsiteX61" fmla="*/ 1841802 w 11681997"/>
              <a:gd name="connsiteY61" fmla="*/ 772405 h 6350398"/>
              <a:gd name="connsiteX62" fmla="*/ 1613139 w 11681997"/>
              <a:gd name="connsiteY62" fmla="*/ 579696 h 6350398"/>
              <a:gd name="connsiteX63" fmla="*/ 1649016 w 11681997"/>
              <a:gd name="connsiteY63" fmla="*/ 579696 h 6350398"/>
              <a:gd name="connsiteX64" fmla="*/ 1704897 w 11681997"/>
              <a:gd name="connsiteY64" fmla="*/ 636549 h 6350398"/>
              <a:gd name="connsiteX65" fmla="*/ 1649016 w 11681997"/>
              <a:gd name="connsiteY65" fmla="*/ 693403 h 6350398"/>
              <a:gd name="connsiteX66" fmla="*/ 1613139 w 11681997"/>
              <a:gd name="connsiteY66" fmla="*/ 693403 h 6350398"/>
              <a:gd name="connsiteX67" fmla="*/ 1613139 w 11681997"/>
              <a:gd name="connsiteY67" fmla="*/ 579696 h 6350398"/>
              <a:gd name="connsiteX68" fmla="*/ 1323834 w 11681997"/>
              <a:gd name="connsiteY68" fmla="*/ 578246 h 6350398"/>
              <a:gd name="connsiteX69" fmla="*/ 1382507 w 11681997"/>
              <a:gd name="connsiteY69" fmla="*/ 636551 h 6350398"/>
              <a:gd name="connsiteX70" fmla="*/ 1323834 w 11681997"/>
              <a:gd name="connsiteY70" fmla="*/ 694856 h 6350398"/>
              <a:gd name="connsiteX71" fmla="*/ 1265160 w 11681997"/>
              <a:gd name="connsiteY71" fmla="*/ 636551 h 6350398"/>
              <a:gd name="connsiteX72" fmla="*/ 1323834 w 11681997"/>
              <a:gd name="connsiteY72" fmla="*/ 578246 h 6350398"/>
              <a:gd name="connsiteX73" fmla="*/ 1437689 w 11681997"/>
              <a:gd name="connsiteY73" fmla="*/ 552879 h 6350398"/>
              <a:gd name="connsiteX74" fmla="*/ 1437689 w 11681997"/>
              <a:gd name="connsiteY74" fmla="*/ 720159 h 6350398"/>
              <a:gd name="connsiteX75" fmla="*/ 1552179 w 11681997"/>
              <a:gd name="connsiteY75" fmla="*/ 720159 h 6350398"/>
              <a:gd name="connsiteX76" fmla="*/ 1552179 w 11681997"/>
              <a:gd name="connsiteY76" fmla="*/ 693404 h 6350398"/>
              <a:gd name="connsiteX77" fmla="*/ 1467217 w 11681997"/>
              <a:gd name="connsiteY77" fmla="*/ 693404 h 6350398"/>
              <a:gd name="connsiteX78" fmla="*/ 1467217 w 11681997"/>
              <a:gd name="connsiteY78" fmla="*/ 552879 h 6350398"/>
              <a:gd name="connsiteX79" fmla="*/ 1583548 w 11681997"/>
              <a:gd name="connsiteY79" fmla="*/ 552878 h 6350398"/>
              <a:gd name="connsiteX80" fmla="*/ 1583548 w 11681997"/>
              <a:gd name="connsiteY80" fmla="*/ 720158 h 6350398"/>
              <a:gd name="connsiteX81" fmla="*/ 1649016 w 11681997"/>
              <a:gd name="connsiteY81" fmla="*/ 720158 h 6350398"/>
              <a:gd name="connsiteX82" fmla="*/ 1733218 w 11681997"/>
              <a:gd name="connsiteY82" fmla="*/ 636549 h 6350398"/>
              <a:gd name="connsiteX83" fmla="*/ 1649016 w 11681997"/>
              <a:gd name="connsiteY83" fmla="*/ 552878 h 6350398"/>
              <a:gd name="connsiteX84" fmla="*/ 1133015 w 11681997"/>
              <a:gd name="connsiteY84" fmla="*/ 550733 h 6350398"/>
              <a:gd name="connsiteX85" fmla="*/ 1044623 w 11681997"/>
              <a:gd name="connsiteY85" fmla="*/ 636550 h 6350398"/>
              <a:gd name="connsiteX86" fmla="*/ 1134348 w 11681997"/>
              <a:gd name="connsiteY86" fmla="*/ 723692 h 6350398"/>
              <a:gd name="connsiteX87" fmla="*/ 1208072 w 11681997"/>
              <a:gd name="connsiteY87" fmla="*/ 692962 h 6350398"/>
              <a:gd name="connsiteX88" fmla="*/ 1208072 w 11681997"/>
              <a:gd name="connsiteY88" fmla="*/ 627463 h 6350398"/>
              <a:gd name="connsiteX89" fmla="*/ 1208136 w 11681997"/>
              <a:gd name="connsiteY89" fmla="*/ 627463 h 6350398"/>
              <a:gd name="connsiteX90" fmla="*/ 1208072 w 11681997"/>
              <a:gd name="connsiteY90" fmla="*/ 627400 h 6350398"/>
              <a:gd name="connsiteX91" fmla="*/ 1208072 w 11681997"/>
              <a:gd name="connsiteY91" fmla="*/ 627463 h 6350398"/>
              <a:gd name="connsiteX92" fmla="*/ 1137206 w 11681997"/>
              <a:gd name="connsiteY92" fmla="*/ 627463 h 6350398"/>
              <a:gd name="connsiteX93" fmla="*/ 1137206 w 11681997"/>
              <a:gd name="connsiteY93" fmla="*/ 653019 h 6350398"/>
              <a:gd name="connsiteX94" fmla="*/ 1180259 w 11681997"/>
              <a:gd name="connsiteY94" fmla="*/ 653019 h 6350398"/>
              <a:gd name="connsiteX95" fmla="*/ 1180259 w 11681997"/>
              <a:gd name="connsiteY95" fmla="*/ 680783 h 6350398"/>
              <a:gd name="connsiteX96" fmla="*/ 1134412 w 11681997"/>
              <a:gd name="connsiteY96" fmla="*/ 695612 h 6350398"/>
              <a:gd name="connsiteX97" fmla="*/ 1073007 w 11681997"/>
              <a:gd name="connsiteY97" fmla="*/ 636613 h 6350398"/>
              <a:gd name="connsiteX98" fmla="*/ 1133015 w 11681997"/>
              <a:gd name="connsiteY98" fmla="*/ 578939 h 6350398"/>
              <a:gd name="connsiteX99" fmla="*/ 1177846 w 11681997"/>
              <a:gd name="connsiteY99" fmla="*/ 595976 h 6350398"/>
              <a:gd name="connsiteX100" fmla="*/ 1197912 w 11681997"/>
              <a:gd name="connsiteY100" fmla="*/ 576036 h 6350398"/>
              <a:gd name="connsiteX101" fmla="*/ 1133015 w 11681997"/>
              <a:gd name="connsiteY101" fmla="*/ 550733 h 6350398"/>
              <a:gd name="connsiteX102" fmla="*/ 1323834 w 11681997"/>
              <a:gd name="connsiteY102" fmla="*/ 550040 h 6350398"/>
              <a:gd name="connsiteX103" fmla="*/ 1236775 w 11681997"/>
              <a:gd name="connsiteY103" fmla="*/ 636551 h 6350398"/>
              <a:gd name="connsiteX104" fmla="*/ 1323834 w 11681997"/>
              <a:gd name="connsiteY104" fmla="*/ 723062 h 6350398"/>
              <a:gd name="connsiteX105" fmla="*/ 1410892 w 11681997"/>
              <a:gd name="connsiteY105" fmla="*/ 636551 h 6350398"/>
              <a:gd name="connsiteX106" fmla="*/ 1323834 w 11681997"/>
              <a:gd name="connsiteY106" fmla="*/ 550040 h 6350398"/>
              <a:gd name="connsiteX107" fmla="*/ 614477 w 11681997"/>
              <a:gd name="connsiteY107" fmla="*/ 477853 h 6350398"/>
              <a:gd name="connsiteX108" fmla="*/ 774243 w 11681997"/>
              <a:gd name="connsiteY108" fmla="*/ 636614 h 6350398"/>
              <a:gd name="connsiteX109" fmla="*/ 614477 w 11681997"/>
              <a:gd name="connsiteY109" fmla="*/ 795250 h 6350398"/>
              <a:gd name="connsiteX110" fmla="*/ 454838 w 11681997"/>
              <a:gd name="connsiteY110" fmla="*/ 636614 h 6350398"/>
              <a:gd name="connsiteX111" fmla="*/ 614477 w 11681997"/>
              <a:gd name="connsiteY111" fmla="*/ 477853 h 6350398"/>
              <a:gd name="connsiteX112" fmla="*/ 614604 w 11681997"/>
              <a:gd name="connsiteY112" fmla="*/ 449016 h 6350398"/>
              <a:gd name="connsiteX113" fmla="*/ 425819 w 11681997"/>
              <a:gd name="connsiteY113" fmla="*/ 636614 h 6350398"/>
              <a:gd name="connsiteX114" fmla="*/ 614604 w 11681997"/>
              <a:gd name="connsiteY114" fmla="*/ 824024 h 6350398"/>
              <a:gd name="connsiteX115" fmla="*/ 803263 w 11681997"/>
              <a:gd name="connsiteY115" fmla="*/ 636614 h 6350398"/>
              <a:gd name="connsiteX116" fmla="*/ 614604 w 11681997"/>
              <a:gd name="connsiteY116" fmla="*/ 449016 h 6350398"/>
              <a:gd name="connsiteX117" fmla="*/ 614541 w 11681997"/>
              <a:gd name="connsiteY117" fmla="*/ 404151 h 6350398"/>
              <a:gd name="connsiteX118" fmla="*/ 848411 w 11681997"/>
              <a:gd name="connsiteY118" fmla="*/ 636551 h 6350398"/>
              <a:gd name="connsiteX119" fmla="*/ 614541 w 11681997"/>
              <a:gd name="connsiteY119" fmla="*/ 868952 h 6350398"/>
              <a:gd name="connsiteX120" fmla="*/ 614604 w 11681997"/>
              <a:gd name="connsiteY120" fmla="*/ 868889 h 6350398"/>
              <a:gd name="connsiteX121" fmla="*/ 380734 w 11681997"/>
              <a:gd name="connsiteY121" fmla="*/ 636488 h 6350398"/>
              <a:gd name="connsiteX122" fmla="*/ 614541 w 11681997"/>
              <a:gd name="connsiteY122" fmla="*/ 404151 h 6350398"/>
              <a:gd name="connsiteX123" fmla="*/ 614477 w 11681997"/>
              <a:gd name="connsiteY123" fmla="*/ 375378 h 6350398"/>
              <a:gd name="connsiteX124" fmla="*/ 614509 w 11681997"/>
              <a:gd name="connsiteY124" fmla="*/ 375382 h 6350398"/>
              <a:gd name="connsiteX125" fmla="*/ 561570 w 11681997"/>
              <a:gd name="connsiteY125" fmla="*/ 380687 h 6350398"/>
              <a:gd name="connsiteX126" fmla="*/ 351714 w 11681997"/>
              <a:gd name="connsiteY126" fmla="*/ 636551 h 6350398"/>
              <a:gd name="connsiteX127" fmla="*/ 614541 w 11681997"/>
              <a:gd name="connsiteY127" fmla="*/ 897726 h 6350398"/>
              <a:gd name="connsiteX128" fmla="*/ 877431 w 11681997"/>
              <a:gd name="connsiteY128" fmla="*/ 636551 h 6350398"/>
              <a:gd name="connsiteX129" fmla="*/ 667453 w 11681997"/>
              <a:gd name="connsiteY129" fmla="*/ 380687 h 6350398"/>
              <a:gd name="connsiteX130" fmla="*/ 614509 w 11681997"/>
              <a:gd name="connsiteY130" fmla="*/ 375382 h 6350398"/>
              <a:gd name="connsiteX131" fmla="*/ 614541 w 11681997"/>
              <a:gd name="connsiteY131" fmla="*/ 375378 h 6350398"/>
              <a:gd name="connsiteX132" fmla="*/ 1807387 w 11681997"/>
              <a:gd name="connsiteY132" fmla="*/ 357267 h 6350398"/>
              <a:gd name="connsiteX133" fmla="*/ 1843265 w 11681997"/>
              <a:gd name="connsiteY133" fmla="*/ 357267 h 6350398"/>
              <a:gd name="connsiteX134" fmla="*/ 1899145 w 11681997"/>
              <a:gd name="connsiteY134" fmla="*/ 414120 h 6350398"/>
              <a:gd name="connsiteX135" fmla="*/ 1843265 w 11681997"/>
              <a:gd name="connsiteY135" fmla="*/ 470974 h 6350398"/>
              <a:gd name="connsiteX136" fmla="*/ 1807387 w 11681997"/>
              <a:gd name="connsiteY136" fmla="*/ 470974 h 6350398"/>
              <a:gd name="connsiteX137" fmla="*/ 1807387 w 11681997"/>
              <a:gd name="connsiteY137" fmla="*/ 357267 h 6350398"/>
              <a:gd name="connsiteX138" fmla="*/ 1496808 w 11681997"/>
              <a:gd name="connsiteY138" fmla="*/ 357205 h 6350398"/>
              <a:gd name="connsiteX139" fmla="*/ 1549450 w 11681997"/>
              <a:gd name="connsiteY139" fmla="*/ 357205 h 6350398"/>
              <a:gd name="connsiteX140" fmla="*/ 1575994 w 11681997"/>
              <a:gd name="connsiteY140" fmla="*/ 384906 h 6350398"/>
              <a:gd name="connsiteX141" fmla="*/ 1549450 w 11681997"/>
              <a:gd name="connsiteY141" fmla="*/ 412670 h 6350398"/>
              <a:gd name="connsiteX142" fmla="*/ 1496808 w 11681997"/>
              <a:gd name="connsiteY142" fmla="*/ 412670 h 6350398"/>
              <a:gd name="connsiteX143" fmla="*/ 1353108 w 11681997"/>
              <a:gd name="connsiteY143" fmla="*/ 355816 h 6350398"/>
              <a:gd name="connsiteX144" fmla="*/ 1411781 w 11681997"/>
              <a:gd name="connsiteY144" fmla="*/ 414121 h 6350398"/>
              <a:gd name="connsiteX145" fmla="*/ 1353108 w 11681997"/>
              <a:gd name="connsiteY145" fmla="*/ 472426 h 6350398"/>
              <a:gd name="connsiteX146" fmla="*/ 1294434 w 11681997"/>
              <a:gd name="connsiteY146" fmla="*/ 414121 h 6350398"/>
              <a:gd name="connsiteX147" fmla="*/ 1353108 w 11681997"/>
              <a:gd name="connsiteY147" fmla="*/ 355816 h 6350398"/>
              <a:gd name="connsiteX148" fmla="*/ 1467281 w 11681997"/>
              <a:gd name="connsiteY148" fmla="*/ 330513 h 6350398"/>
              <a:gd name="connsiteX149" fmla="*/ 1467281 w 11681997"/>
              <a:gd name="connsiteY149" fmla="*/ 497793 h 6350398"/>
              <a:gd name="connsiteX150" fmla="*/ 1496873 w 11681997"/>
              <a:gd name="connsiteY150" fmla="*/ 497793 h 6350398"/>
              <a:gd name="connsiteX151" fmla="*/ 1496873 w 11681997"/>
              <a:gd name="connsiteY151" fmla="*/ 439488 h 6350398"/>
              <a:gd name="connsiteX152" fmla="*/ 1533893 w 11681997"/>
              <a:gd name="connsiteY152" fmla="*/ 439488 h 6350398"/>
              <a:gd name="connsiteX153" fmla="*/ 1575231 w 11681997"/>
              <a:gd name="connsiteY153" fmla="*/ 497793 h 6350398"/>
              <a:gd name="connsiteX154" fmla="*/ 1610093 w 11681997"/>
              <a:gd name="connsiteY154" fmla="*/ 497793 h 6350398"/>
              <a:gd name="connsiteX155" fmla="*/ 1565517 w 11681997"/>
              <a:gd name="connsiteY155" fmla="*/ 435702 h 6350398"/>
              <a:gd name="connsiteX156" fmla="*/ 1565517 w 11681997"/>
              <a:gd name="connsiteY156" fmla="*/ 435639 h 6350398"/>
              <a:gd name="connsiteX157" fmla="*/ 1604314 w 11681997"/>
              <a:gd name="connsiteY157" fmla="*/ 384969 h 6350398"/>
              <a:gd name="connsiteX158" fmla="*/ 1549513 w 11681997"/>
              <a:gd name="connsiteY158" fmla="*/ 330513 h 6350398"/>
              <a:gd name="connsiteX159" fmla="*/ 1023541 w 11681997"/>
              <a:gd name="connsiteY159" fmla="*/ 330512 h 6350398"/>
              <a:gd name="connsiteX160" fmla="*/ 1078151 w 11681997"/>
              <a:gd name="connsiteY160" fmla="*/ 497729 h 6350398"/>
              <a:gd name="connsiteX161" fmla="*/ 1103678 w 11681997"/>
              <a:gd name="connsiteY161" fmla="*/ 497729 h 6350398"/>
              <a:gd name="connsiteX162" fmla="*/ 1141841 w 11681997"/>
              <a:gd name="connsiteY162" fmla="*/ 382128 h 6350398"/>
              <a:gd name="connsiteX163" fmla="*/ 1180069 w 11681997"/>
              <a:gd name="connsiteY163" fmla="*/ 497729 h 6350398"/>
              <a:gd name="connsiteX164" fmla="*/ 1205532 w 11681997"/>
              <a:gd name="connsiteY164" fmla="*/ 497729 h 6350398"/>
              <a:gd name="connsiteX165" fmla="*/ 1260142 w 11681997"/>
              <a:gd name="connsiteY165" fmla="*/ 330512 h 6350398"/>
              <a:gd name="connsiteX166" fmla="*/ 1229725 w 11681997"/>
              <a:gd name="connsiteY166" fmla="*/ 330512 h 6350398"/>
              <a:gd name="connsiteX167" fmla="*/ 1192769 w 11681997"/>
              <a:gd name="connsiteY167" fmla="*/ 449267 h 6350398"/>
              <a:gd name="connsiteX168" fmla="*/ 1154351 w 11681997"/>
              <a:gd name="connsiteY168" fmla="*/ 330512 h 6350398"/>
              <a:gd name="connsiteX169" fmla="*/ 1129332 w 11681997"/>
              <a:gd name="connsiteY169" fmla="*/ 330512 h 6350398"/>
              <a:gd name="connsiteX170" fmla="*/ 1090914 w 11681997"/>
              <a:gd name="connsiteY170" fmla="*/ 449267 h 6350398"/>
              <a:gd name="connsiteX171" fmla="*/ 1053957 w 11681997"/>
              <a:gd name="connsiteY171" fmla="*/ 330512 h 6350398"/>
              <a:gd name="connsiteX172" fmla="*/ 614541 w 11681997"/>
              <a:gd name="connsiteY172" fmla="*/ 330450 h 6350398"/>
              <a:gd name="connsiteX173" fmla="*/ 922516 w 11681997"/>
              <a:gd name="connsiteY173" fmla="*/ 636488 h 6350398"/>
              <a:gd name="connsiteX174" fmla="*/ 614541 w 11681997"/>
              <a:gd name="connsiteY174" fmla="*/ 942590 h 6350398"/>
              <a:gd name="connsiteX175" fmla="*/ 614477 w 11681997"/>
              <a:gd name="connsiteY175" fmla="*/ 942590 h 6350398"/>
              <a:gd name="connsiteX176" fmla="*/ 306502 w 11681997"/>
              <a:gd name="connsiteY176" fmla="*/ 636488 h 6350398"/>
              <a:gd name="connsiteX177" fmla="*/ 614541 w 11681997"/>
              <a:gd name="connsiteY177" fmla="*/ 330450 h 6350398"/>
              <a:gd name="connsiteX178" fmla="*/ 1636636 w 11681997"/>
              <a:gd name="connsiteY178" fmla="*/ 330449 h 6350398"/>
              <a:gd name="connsiteX179" fmla="*/ 1636636 w 11681997"/>
              <a:gd name="connsiteY179" fmla="*/ 497729 h 6350398"/>
              <a:gd name="connsiteX180" fmla="*/ 1751190 w 11681997"/>
              <a:gd name="connsiteY180" fmla="*/ 497729 h 6350398"/>
              <a:gd name="connsiteX181" fmla="*/ 1751190 w 11681997"/>
              <a:gd name="connsiteY181" fmla="*/ 470974 h 6350398"/>
              <a:gd name="connsiteX182" fmla="*/ 1666226 w 11681997"/>
              <a:gd name="connsiteY182" fmla="*/ 470974 h 6350398"/>
              <a:gd name="connsiteX183" fmla="*/ 1666226 w 11681997"/>
              <a:gd name="connsiteY183" fmla="*/ 330449 h 6350398"/>
              <a:gd name="connsiteX184" fmla="*/ 1777796 w 11681997"/>
              <a:gd name="connsiteY184" fmla="*/ 330449 h 6350398"/>
              <a:gd name="connsiteX185" fmla="*/ 1777796 w 11681997"/>
              <a:gd name="connsiteY185" fmla="*/ 497729 h 6350398"/>
              <a:gd name="connsiteX186" fmla="*/ 1843265 w 11681997"/>
              <a:gd name="connsiteY186" fmla="*/ 497729 h 6350398"/>
              <a:gd name="connsiteX187" fmla="*/ 1927465 w 11681997"/>
              <a:gd name="connsiteY187" fmla="*/ 414120 h 6350398"/>
              <a:gd name="connsiteX188" fmla="*/ 1843265 w 11681997"/>
              <a:gd name="connsiteY188" fmla="*/ 330449 h 6350398"/>
              <a:gd name="connsiteX189" fmla="*/ 1353108 w 11681997"/>
              <a:gd name="connsiteY189" fmla="*/ 327610 h 6350398"/>
              <a:gd name="connsiteX190" fmla="*/ 1266049 w 11681997"/>
              <a:gd name="connsiteY190" fmla="*/ 414121 h 6350398"/>
              <a:gd name="connsiteX191" fmla="*/ 1353108 w 11681997"/>
              <a:gd name="connsiteY191" fmla="*/ 500632 h 6350398"/>
              <a:gd name="connsiteX192" fmla="*/ 1440166 w 11681997"/>
              <a:gd name="connsiteY192" fmla="*/ 414121 h 6350398"/>
              <a:gd name="connsiteX193" fmla="*/ 1353108 w 11681997"/>
              <a:gd name="connsiteY193" fmla="*/ 327610 h 6350398"/>
              <a:gd name="connsiteX194" fmla="*/ 614541 w 11681997"/>
              <a:gd name="connsiteY194" fmla="*/ 301677 h 6350398"/>
              <a:gd name="connsiteX195" fmla="*/ 277546 w 11681997"/>
              <a:gd name="connsiteY195" fmla="*/ 636551 h 6350398"/>
              <a:gd name="connsiteX196" fmla="*/ 614541 w 11681997"/>
              <a:gd name="connsiteY196" fmla="*/ 971364 h 6350398"/>
              <a:gd name="connsiteX197" fmla="*/ 951535 w 11681997"/>
              <a:gd name="connsiteY197" fmla="*/ 636551 h 6350398"/>
              <a:gd name="connsiteX198" fmla="*/ 614541 w 11681997"/>
              <a:gd name="connsiteY198" fmla="*/ 301677 h 6350398"/>
              <a:gd name="connsiteX199" fmla="*/ 0 w 11681997"/>
              <a:gd name="connsiteY199" fmla="*/ 0 h 6350398"/>
              <a:gd name="connsiteX200" fmla="*/ 180923 w 11681997"/>
              <a:gd name="connsiteY200" fmla="*/ 0 h 6350398"/>
              <a:gd name="connsiteX201" fmla="*/ 914400 w 11681997"/>
              <a:gd name="connsiteY201" fmla="*/ 0 h 6350398"/>
              <a:gd name="connsiteX202" fmla="*/ 11501074 w 11681997"/>
              <a:gd name="connsiteY202" fmla="*/ 0 h 6350398"/>
              <a:gd name="connsiteX203" fmla="*/ 11681997 w 11681997"/>
              <a:gd name="connsiteY203" fmla="*/ 180922 h 6350398"/>
              <a:gd name="connsiteX204" fmla="*/ 11681997 w 11681997"/>
              <a:gd name="connsiteY204" fmla="*/ 6169475 h 6350398"/>
              <a:gd name="connsiteX205" fmla="*/ 11501074 w 11681997"/>
              <a:gd name="connsiteY205" fmla="*/ 6350398 h 6350398"/>
              <a:gd name="connsiteX206" fmla="*/ 180923 w 11681997"/>
              <a:gd name="connsiteY206" fmla="*/ 6350398 h 6350398"/>
              <a:gd name="connsiteX207" fmla="*/ 0 w 11681997"/>
              <a:gd name="connsiteY207" fmla="*/ 6169475 h 6350398"/>
              <a:gd name="connsiteX208" fmla="*/ 0 w 11681997"/>
              <a:gd name="connsiteY208" fmla="*/ 914400 h 6350398"/>
              <a:gd name="connsiteX209" fmla="*/ 0 w 11681997"/>
              <a:gd name="connsiteY209" fmla="*/ 180922 h 635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681997" h="6350398">
                <a:moveTo>
                  <a:pt x="1294497" y="800612"/>
                </a:moveTo>
                <a:cubicBezTo>
                  <a:pt x="1326882" y="800612"/>
                  <a:pt x="1353171" y="826736"/>
                  <a:pt x="1353171" y="858917"/>
                </a:cubicBezTo>
                <a:cubicBezTo>
                  <a:pt x="1353171" y="891098"/>
                  <a:pt x="1326882" y="917222"/>
                  <a:pt x="1294497" y="917222"/>
                </a:cubicBezTo>
                <a:cubicBezTo>
                  <a:pt x="1262113" y="917222"/>
                  <a:pt x="1235824" y="891098"/>
                  <a:pt x="1235824" y="858917"/>
                </a:cubicBezTo>
                <a:cubicBezTo>
                  <a:pt x="1235824" y="826736"/>
                  <a:pt x="1262113" y="800612"/>
                  <a:pt x="1294497" y="800612"/>
                </a:cubicBezTo>
                <a:close/>
                <a:moveTo>
                  <a:pt x="1583611" y="775309"/>
                </a:moveTo>
                <a:lnTo>
                  <a:pt x="1583611" y="942526"/>
                </a:lnTo>
                <a:lnTo>
                  <a:pt x="1613139" y="942526"/>
                </a:lnTo>
                <a:lnTo>
                  <a:pt x="1613139" y="824212"/>
                </a:lnTo>
                <a:lnTo>
                  <a:pt x="1702356" y="942526"/>
                </a:lnTo>
                <a:lnTo>
                  <a:pt x="1727502" y="942526"/>
                </a:lnTo>
                <a:lnTo>
                  <a:pt x="1727502" y="775309"/>
                </a:lnTo>
                <a:lnTo>
                  <a:pt x="1698038" y="775309"/>
                </a:lnTo>
                <a:lnTo>
                  <a:pt x="1698038" y="890278"/>
                </a:lnTo>
                <a:lnTo>
                  <a:pt x="1611424" y="775309"/>
                </a:lnTo>
                <a:close/>
                <a:moveTo>
                  <a:pt x="1408097" y="775308"/>
                </a:moveTo>
                <a:lnTo>
                  <a:pt x="1408097" y="873871"/>
                </a:lnTo>
                <a:cubicBezTo>
                  <a:pt x="1408097" y="913372"/>
                  <a:pt x="1440355" y="945427"/>
                  <a:pt x="1480106" y="945427"/>
                </a:cubicBezTo>
                <a:cubicBezTo>
                  <a:pt x="1519857" y="945427"/>
                  <a:pt x="1552114" y="913372"/>
                  <a:pt x="1552114" y="873871"/>
                </a:cubicBezTo>
                <a:lnTo>
                  <a:pt x="1552114" y="775308"/>
                </a:lnTo>
                <a:lnTo>
                  <a:pt x="1522650" y="775308"/>
                </a:lnTo>
                <a:lnTo>
                  <a:pt x="1522650" y="875007"/>
                </a:lnTo>
                <a:cubicBezTo>
                  <a:pt x="1522650" y="898354"/>
                  <a:pt x="1503601" y="917221"/>
                  <a:pt x="1480106" y="917221"/>
                </a:cubicBezTo>
                <a:cubicBezTo>
                  <a:pt x="1456610" y="917221"/>
                  <a:pt x="1437625" y="898291"/>
                  <a:pt x="1437625" y="875007"/>
                </a:cubicBezTo>
                <a:lnTo>
                  <a:pt x="1437625" y="775308"/>
                </a:lnTo>
                <a:close/>
                <a:moveTo>
                  <a:pt x="1991790" y="775246"/>
                </a:moveTo>
                <a:lnTo>
                  <a:pt x="1991790" y="942526"/>
                </a:lnTo>
                <a:lnTo>
                  <a:pt x="2106343" y="942526"/>
                </a:lnTo>
                <a:lnTo>
                  <a:pt x="2106343" y="915771"/>
                </a:lnTo>
                <a:lnTo>
                  <a:pt x="2021381" y="915771"/>
                </a:lnTo>
                <a:lnTo>
                  <a:pt x="2021381" y="775246"/>
                </a:lnTo>
                <a:close/>
                <a:moveTo>
                  <a:pt x="1930830" y="775246"/>
                </a:moveTo>
                <a:lnTo>
                  <a:pt x="1930830" y="942526"/>
                </a:lnTo>
                <a:lnTo>
                  <a:pt x="1960421" y="942526"/>
                </a:lnTo>
                <a:lnTo>
                  <a:pt x="1960421" y="775246"/>
                </a:lnTo>
                <a:close/>
                <a:moveTo>
                  <a:pt x="1294497" y="772406"/>
                </a:moveTo>
                <a:cubicBezTo>
                  <a:pt x="1246428" y="772406"/>
                  <a:pt x="1207439" y="811150"/>
                  <a:pt x="1207439" y="858917"/>
                </a:cubicBezTo>
                <a:cubicBezTo>
                  <a:pt x="1207439" y="906684"/>
                  <a:pt x="1246428" y="945428"/>
                  <a:pt x="1294497" y="945428"/>
                </a:cubicBezTo>
                <a:cubicBezTo>
                  <a:pt x="1342567" y="945428"/>
                  <a:pt x="1381556" y="906684"/>
                  <a:pt x="1381556" y="858917"/>
                </a:cubicBezTo>
                <a:cubicBezTo>
                  <a:pt x="1381556" y="811150"/>
                  <a:pt x="1342567" y="772406"/>
                  <a:pt x="1294497" y="772406"/>
                </a:cubicBezTo>
                <a:close/>
                <a:moveTo>
                  <a:pt x="1131683" y="772406"/>
                </a:moveTo>
                <a:cubicBezTo>
                  <a:pt x="1083614" y="772406"/>
                  <a:pt x="1044624" y="811150"/>
                  <a:pt x="1044624" y="858917"/>
                </a:cubicBezTo>
                <a:cubicBezTo>
                  <a:pt x="1044624" y="906684"/>
                  <a:pt x="1083614" y="945428"/>
                  <a:pt x="1131683" y="945428"/>
                </a:cubicBezTo>
                <a:cubicBezTo>
                  <a:pt x="1155749" y="945428"/>
                  <a:pt x="1177529" y="935711"/>
                  <a:pt x="1193278" y="920062"/>
                </a:cubicBezTo>
                <a:lnTo>
                  <a:pt x="1173213" y="900122"/>
                </a:lnTo>
                <a:cubicBezTo>
                  <a:pt x="1162608" y="910660"/>
                  <a:pt x="1147876" y="917222"/>
                  <a:pt x="1131683" y="917222"/>
                </a:cubicBezTo>
                <a:cubicBezTo>
                  <a:pt x="1099298" y="917222"/>
                  <a:pt x="1073009" y="891098"/>
                  <a:pt x="1073009" y="858917"/>
                </a:cubicBezTo>
                <a:cubicBezTo>
                  <a:pt x="1073009" y="826736"/>
                  <a:pt x="1099298" y="800612"/>
                  <a:pt x="1131683" y="800612"/>
                </a:cubicBezTo>
                <a:cubicBezTo>
                  <a:pt x="1147876" y="800612"/>
                  <a:pt x="1162543" y="807111"/>
                  <a:pt x="1173148" y="817649"/>
                </a:cubicBezTo>
                <a:lnTo>
                  <a:pt x="1193214" y="797709"/>
                </a:lnTo>
                <a:cubicBezTo>
                  <a:pt x="1177466" y="782060"/>
                  <a:pt x="1155749" y="772406"/>
                  <a:pt x="1131683" y="772406"/>
                </a:cubicBezTo>
                <a:close/>
                <a:moveTo>
                  <a:pt x="1841802" y="772405"/>
                </a:moveTo>
                <a:cubicBezTo>
                  <a:pt x="1793733" y="772405"/>
                  <a:pt x="1754744" y="811150"/>
                  <a:pt x="1754744" y="858917"/>
                </a:cubicBezTo>
                <a:cubicBezTo>
                  <a:pt x="1754744" y="906684"/>
                  <a:pt x="1793733" y="945428"/>
                  <a:pt x="1841802" y="945428"/>
                </a:cubicBezTo>
                <a:cubicBezTo>
                  <a:pt x="1865869" y="945428"/>
                  <a:pt x="1887649" y="935711"/>
                  <a:pt x="1903398" y="920062"/>
                </a:cubicBezTo>
                <a:lnTo>
                  <a:pt x="1883332" y="900122"/>
                </a:lnTo>
                <a:cubicBezTo>
                  <a:pt x="1872663" y="910660"/>
                  <a:pt x="1857995" y="917222"/>
                  <a:pt x="1841802" y="917222"/>
                </a:cubicBezTo>
                <a:cubicBezTo>
                  <a:pt x="1809418" y="917222"/>
                  <a:pt x="1783129" y="891098"/>
                  <a:pt x="1783129" y="858917"/>
                </a:cubicBezTo>
                <a:cubicBezTo>
                  <a:pt x="1783129" y="826736"/>
                  <a:pt x="1809418" y="800612"/>
                  <a:pt x="1841802" y="800612"/>
                </a:cubicBezTo>
                <a:cubicBezTo>
                  <a:pt x="1857995" y="800612"/>
                  <a:pt x="1872663" y="807111"/>
                  <a:pt x="1883268" y="817649"/>
                </a:cubicBezTo>
                <a:lnTo>
                  <a:pt x="1903334" y="797709"/>
                </a:lnTo>
                <a:cubicBezTo>
                  <a:pt x="1887586" y="782059"/>
                  <a:pt x="1865805" y="772405"/>
                  <a:pt x="1841802" y="772405"/>
                </a:cubicBezTo>
                <a:close/>
                <a:moveTo>
                  <a:pt x="1613139" y="579696"/>
                </a:moveTo>
                <a:lnTo>
                  <a:pt x="1649016" y="579696"/>
                </a:lnTo>
                <a:cubicBezTo>
                  <a:pt x="1680576" y="579696"/>
                  <a:pt x="1704897" y="605188"/>
                  <a:pt x="1704897" y="636549"/>
                </a:cubicBezTo>
                <a:cubicBezTo>
                  <a:pt x="1704897" y="667911"/>
                  <a:pt x="1680640" y="693403"/>
                  <a:pt x="1649016" y="693403"/>
                </a:cubicBezTo>
                <a:lnTo>
                  <a:pt x="1613139" y="693403"/>
                </a:lnTo>
                <a:cubicBezTo>
                  <a:pt x="1613139" y="693403"/>
                  <a:pt x="1613139" y="579696"/>
                  <a:pt x="1613139" y="579696"/>
                </a:cubicBezTo>
                <a:close/>
                <a:moveTo>
                  <a:pt x="1323834" y="578246"/>
                </a:moveTo>
                <a:cubicBezTo>
                  <a:pt x="1356218" y="578246"/>
                  <a:pt x="1382507" y="604370"/>
                  <a:pt x="1382507" y="636551"/>
                </a:cubicBezTo>
                <a:cubicBezTo>
                  <a:pt x="1382507" y="668732"/>
                  <a:pt x="1356218" y="694856"/>
                  <a:pt x="1323834" y="694856"/>
                </a:cubicBezTo>
                <a:cubicBezTo>
                  <a:pt x="1291449" y="694856"/>
                  <a:pt x="1265160" y="668732"/>
                  <a:pt x="1265160" y="636551"/>
                </a:cubicBezTo>
                <a:cubicBezTo>
                  <a:pt x="1265160" y="604370"/>
                  <a:pt x="1291449" y="578246"/>
                  <a:pt x="1323834" y="578246"/>
                </a:cubicBezTo>
                <a:close/>
                <a:moveTo>
                  <a:pt x="1437689" y="552879"/>
                </a:moveTo>
                <a:lnTo>
                  <a:pt x="1437689" y="720159"/>
                </a:lnTo>
                <a:lnTo>
                  <a:pt x="1552179" y="720159"/>
                </a:lnTo>
                <a:lnTo>
                  <a:pt x="1552179" y="693404"/>
                </a:lnTo>
                <a:lnTo>
                  <a:pt x="1467217" y="693404"/>
                </a:lnTo>
                <a:lnTo>
                  <a:pt x="1467217" y="552879"/>
                </a:lnTo>
                <a:close/>
                <a:moveTo>
                  <a:pt x="1583548" y="552878"/>
                </a:moveTo>
                <a:lnTo>
                  <a:pt x="1583548" y="720158"/>
                </a:lnTo>
                <a:lnTo>
                  <a:pt x="1649016" y="720158"/>
                </a:lnTo>
                <a:cubicBezTo>
                  <a:pt x="1695499" y="720158"/>
                  <a:pt x="1733218" y="682739"/>
                  <a:pt x="1733218" y="636549"/>
                </a:cubicBezTo>
                <a:cubicBezTo>
                  <a:pt x="1733218" y="590360"/>
                  <a:pt x="1695499" y="552878"/>
                  <a:pt x="1649016" y="552878"/>
                </a:cubicBezTo>
                <a:close/>
                <a:moveTo>
                  <a:pt x="1133015" y="550733"/>
                </a:moveTo>
                <a:cubicBezTo>
                  <a:pt x="1084945" y="550733"/>
                  <a:pt x="1044623" y="588783"/>
                  <a:pt x="1044623" y="636550"/>
                </a:cubicBezTo>
                <a:cubicBezTo>
                  <a:pt x="1044623" y="684317"/>
                  <a:pt x="1083422" y="723692"/>
                  <a:pt x="1134348" y="723692"/>
                </a:cubicBezTo>
                <a:cubicBezTo>
                  <a:pt x="1164066" y="723692"/>
                  <a:pt x="1191117" y="711766"/>
                  <a:pt x="1208072" y="692962"/>
                </a:cubicBezTo>
                <a:lnTo>
                  <a:pt x="1208072" y="627463"/>
                </a:lnTo>
                <a:lnTo>
                  <a:pt x="1208136" y="627463"/>
                </a:lnTo>
                <a:lnTo>
                  <a:pt x="1208072" y="627400"/>
                </a:lnTo>
                <a:lnTo>
                  <a:pt x="1208072" y="627463"/>
                </a:lnTo>
                <a:lnTo>
                  <a:pt x="1137206" y="627463"/>
                </a:lnTo>
                <a:lnTo>
                  <a:pt x="1137206" y="653019"/>
                </a:lnTo>
                <a:lnTo>
                  <a:pt x="1180259" y="653019"/>
                </a:lnTo>
                <a:lnTo>
                  <a:pt x="1180259" y="680783"/>
                </a:lnTo>
                <a:cubicBezTo>
                  <a:pt x="1170734" y="689554"/>
                  <a:pt x="1155113" y="695612"/>
                  <a:pt x="1134412" y="695612"/>
                </a:cubicBezTo>
                <a:cubicBezTo>
                  <a:pt x="1100122" y="695612"/>
                  <a:pt x="1073007" y="668857"/>
                  <a:pt x="1073007" y="636613"/>
                </a:cubicBezTo>
                <a:cubicBezTo>
                  <a:pt x="1073007" y="604369"/>
                  <a:pt x="1100630" y="578939"/>
                  <a:pt x="1133015" y="578939"/>
                </a:cubicBezTo>
                <a:cubicBezTo>
                  <a:pt x="1149208" y="578939"/>
                  <a:pt x="1167241" y="585438"/>
                  <a:pt x="1177846" y="595976"/>
                </a:cubicBezTo>
                <a:lnTo>
                  <a:pt x="1197912" y="576036"/>
                </a:lnTo>
                <a:cubicBezTo>
                  <a:pt x="1182164" y="560387"/>
                  <a:pt x="1157018" y="550733"/>
                  <a:pt x="1133015" y="550733"/>
                </a:cubicBezTo>
                <a:close/>
                <a:moveTo>
                  <a:pt x="1323834" y="550040"/>
                </a:moveTo>
                <a:cubicBezTo>
                  <a:pt x="1275764" y="550040"/>
                  <a:pt x="1236775" y="588784"/>
                  <a:pt x="1236775" y="636551"/>
                </a:cubicBezTo>
                <a:cubicBezTo>
                  <a:pt x="1236775" y="684318"/>
                  <a:pt x="1275764" y="723062"/>
                  <a:pt x="1323834" y="723062"/>
                </a:cubicBezTo>
                <a:cubicBezTo>
                  <a:pt x="1371903" y="723062"/>
                  <a:pt x="1410892" y="684318"/>
                  <a:pt x="1410892" y="636551"/>
                </a:cubicBezTo>
                <a:cubicBezTo>
                  <a:pt x="1410892" y="588784"/>
                  <a:pt x="1371903" y="550040"/>
                  <a:pt x="1323834" y="550040"/>
                </a:cubicBezTo>
                <a:close/>
                <a:moveTo>
                  <a:pt x="614477" y="477853"/>
                </a:moveTo>
                <a:cubicBezTo>
                  <a:pt x="702678" y="477853"/>
                  <a:pt x="774243" y="548904"/>
                  <a:pt x="774243" y="636614"/>
                </a:cubicBezTo>
                <a:cubicBezTo>
                  <a:pt x="774243" y="724324"/>
                  <a:pt x="702552" y="795250"/>
                  <a:pt x="614477" y="795250"/>
                </a:cubicBezTo>
                <a:cubicBezTo>
                  <a:pt x="526275" y="795250"/>
                  <a:pt x="454838" y="724198"/>
                  <a:pt x="454838" y="636614"/>
                </a:cubicBezTo>
                <a:cubicBezTo>
                  <a:pt x="454838" y="549031"/>
                  <a:pt x="526275" y="477853"/>
                  <a:pt x="614477" y="477853"/>
                </a:cubicBezTo>
                <a:close/>
                <a:moveTo>
                  <a:pt x="614604" y="449016"/>
                </a:moveTo>
                <a:cubicBezTo>
                  <a:pt x="510337" y="449016"/>
                  <a:pt x="425819" y="533066"/>
                  <a:pt x="425819" y="636614"/>
                </a:cubicBezTo>
                <a:cubicBezTo>
                  <a:pt x="425819" y="740162"/>
                  <a:pt x="510274" y="824024"/>
                  <a:pt x="614604" y="824024"/>
                </a:cubicBezTo>
                <a:cubicBezTo>
                  <a:pt x="718935" y="824024"/>
                  <a:pt x="803263" y="740099"/>
                  <a:pt x="803263" y="636614"/>
                </a:cubicBezTo>
                <a:cubicBezTo>
                  <a:pt x="803263" y="533129"/>
                  <a:pt x="718808" y="449016"/>
                  <a:pt x="614604" y="449016"/>
                </a:cubicBezTo>
                <a:close/>
                <a:moveTo>
                  <a:pt x="614541" y="404151"/>
                </a:moveTo>
                <a:cubicBezTo>
                  <a:pt x="743636" y="404151"/>
                  <a:pt x="848411" y="508141"/>
                  <a:pt x="848411" y="636551"/>
                </a:cubicBezTo>
                <a:cubicBezTo>
                  <a:pt x="848411" y="764961"/>
                  <a:pt x="743700" y="868952"/>
                  <a:pt x="614541" y="868952"/>
                </a:cubicBezTo>
                <a:lnTo>
                  <a:pt x="614604" y="868889"/>
                </a:lnTo>
                <a:cubicBezTo>
                  <a:pt x="485509" y="868889"/>
                  <a:pt x="380734" y="764835"/>
                  <a:pt x="380734" y="636488"/>
                </a:cubicBezTo>
                <a:cubicBezTo>
                  <a:pt x="380734" y="508141"/>
                  <a:pt x="485445" y="404151"/>
                  <a:pt x="614541" y="404151"/>
                </a:cubicBezTo>
                <a:close/>
                <a:moveTo>
                  <a:pt x="614477" y="375378"/>
                </a:moveTo>
                <a:lnTo>
                  <a:pt x="614509" y="375382"/>
                </a:lnTo>
                <a:lnTo>
                  <a:pt x="561570" y="380687"/>
                </a:lnTo>
                <a:cubicBezTo>
                  <a:pt x="441802" y="405050"/>
                  <a:pt x="351714" y="510390"/>
                  <a:pt x="351714" y="636551"/>
                </a:cubicBezTo>
                <a:cubicBezTo>
                  <a:pt x="351714" y="780736"/>
                  <a:pt x="469316" y="897726"/>
                  <a:pt x="614541" y="897726"/>
                </a:cubicBezTo>
                <a:cubicBezTo>
                  <a:pt x="759765" y="897726"/>
                  <a:pt x="877431" y="780736"/>
                  <a:pt x="877431" y="636551"/>
                </a:cubicBezTo>
                <a:cubicBezTo>
                  <a:pt x="877431" y="510390"/>
                  <a:pt x="787245" y="405050"/>
                  <a:pt x="667453" y="380687"/>
                </a:cubicBezTo>
                <a:lnTo>
                  <a:pt x="614509" y="375382"/>
                </a:lnTo>
                <a:lnTo>
                  <a:pt x="614541" y="375378"/>
                </a:lnTo>
                <a:close/>
                <a:moveTo>
                  <a:pt x="1807387" y="357267"/>
                </a:moveTo>
                <a:lnTo>
                  <a:pt x="1843265" y="357267"/>
                </a:lnTo>
                <a:cubicBezTo>
                  <a:pt x="1874888" y="357267"/>
                  <a:pt x="1899145" y="382759"/>
                  <a:pt x="1899145" y="414120"/>
                </a:cubicBezTo>
                <a:cubicBezTo>
                  <a:pt x="1899145" y="445482"/>
                  <a:pt x="1874888" y="470974"/>
                  <a:pt x="1843265" y="470974"/>
                </a:cubicBezTo>
                <a:lnTo>
                  <a:pt x="1807387" y="470974"/>
                </a:lnTo>
                <a:cubicBezTo>
                  <a:pt x="1807387" y="470974"/>
                  <a:pt x="1807387" y="357267"/>
                  <a:pt x="1807387" y="357267"/>
                </a:cubicBezTo>
                <a:close/>
                <a:moveTo>
                  <a:pt x="1496808" y="357205"/>
                </a:moveTo>
                <a:lnTo>
                  <a:pt x="1549450" y="357205"/>
                </a:lnTo>
                <a:cubicBezTo>
                  <a:pt x="1564119" y="357205"/>
                  <a:pt x="1575994" y="369635"/>
                  <a:pt x="1575994" y="384906"/>
                </a:cubicBezTo>
                <a:cubicBezTo>
                  <a:pt x="1575994" y="400176"/>
                  <a:pt x="1564119" y="412670"/>
                  <a:pt x="1549450" y="412670"/>
                </a:cubicBezTo>
                <a:lnTo>
                  <a:pt x="1496808" y="412670"/>
                </a:lnTo>
                <a:close/>
                <a:moveTo>
                  <a:pt x="1353108" y="355816"/>
                </a:moveTo>
                <a:cubicBezTo>
                  <a:pt x="1385492" y="355816"/>
                  <a:pt x="1411781" y="381940"/>
                  <a:pt x="1411781" y="414121"/>
                </a:cubicBezTo>
                <a:cubicBezTo>
                  <a:pt x="1411781" y="446302"/>
                  <a:pt x="1385492" y="472426"/>
                  <a:pt x="1353108" y="472426"/>
                </a:cubicBezTo>
                <a:cubicBezTo>
                  <a:pt x="1320723" y="472426"/>
                  <a:pt x="1294434" y="446302"/>
                  <a:pt x="1294434" y="414121"/>
                </a:cubicBezTo>
                <a:cubicBezTo>
                  <a:pt x="1294434" y="381940"/>
                  <a:pt x="1320723" y="355816"/>
                  <a:pt x="1353108" y="355816"/>
                </a:cubicBezTo>
                <a:close/>
                <a:moveTo>
                  <a:pt x="1467281" y="330513"/>
                </a:moveTo>
                <a:lnTo>
                  <a:pt x="1467281" y="497793"/>
                </a:lnTo>
                <a:lnTo>
                  <a:pt x="1496873" y="497793"/>
                </a:lnTo>
                <a:lnTo>
                  <a:pt x="1496873" y="439488"/>
                </a:lnTo>
                <a:lnTo>
                  <a:pt x="1533893" y="439488"/>
                </a:lnTo>
                <a:lnTo>
                  <a:pt x="1575231" y="497793"/>
                </a:lnTo>
                <a:lnTo>
                  <a:pt x="1610093" y="497793"/>
                </a:lnTo>
                <a:lnTo>
                  <a:pt x="1565517" y="435702"/>
                </a:lnTo>
                <a:lnTo>
                  <a:pt x="1565517" y="435639"/>
                </a:lnTo>
                <a:cubicBezTo>
                  <a:pt x="1588058" y="429329"/>
                  <a:pt x="1604314" y="409200"/>
                  <a:pt x="1604314" y="384969"/>
                </a:cubicBezTo>
                <a:cubicBezTo>
                  <a:pt x="1604314" y="354870"/>
                  <a:pt x="1579740" y="330513"/>
                  <a:pt x="1549513" y="330513"/>
                </a:cubicBezTo>
                <a:close/>
                <a:moveTo>
                  <a:pt x="1023541" y="330512"/>
                </a:moveTo>
                <a:lnTo>
                  <a:pt x="1078151" y="497729"/>
                </a:lnTo>
                <a:lnTo>
                  <a:pt x="1103678" y="497729"/>
                </a:lnTo>
                <a:lnTo>
                  <a:pt x="1141841" y="382128"/>
                </a:lnTo>
                <a:lnTo>
                  <a:pt x="1180069" y="497729"/>
                </a:lnTo>
                <a:lnTo>
                  <a:pt x="1205532" y="497729"/>
                </a:lnTo>
                <a:lnTo>
                  <a:pt x="1260142" y="330512"/>
                </a:lnTo>
                <a:lnTo>
                  <a:pt x="1229725" y="330512"/>
                </a:lnTo>
                <a:lnTo>
                  <a:pt x="1192769" y="449267"/>
                </a:lnTo>
                <a:lnTo>
                  <a:pt x="1154351" y="330512"/>
                </a:lnTo>
                <a:lnTo>
                  <a:pt x="1129332" y="330512"/>
                </a:lnTo>
                <a:lnTo>
                  <a:pt x="1090914" y="449267"/>
                </a:lnTo>
                <a:lnTo>
                  <a:pt x="1053957" y="330512"/>
                </a:lnTo>
                <a:close/>
                <a:moveTo>
                  <a:pt x="614541" y="330450"/>
                </a:moveTo>
                <a:cubicBezTo>
                  <a:pt x="784721" y="330450"/>
                  <a:pt x="922516" y="467442"/>
                  <a:pt x="922516" y="636488"/>
                </a:cubicBezTo>
                <a:cubicBezTo>
                  <a:pt x="922516" y="805536"/>
                  <a:pt x="784594" y="942590"/>
                  <a:pt x="614541" y="942590"/>
                </a:cubicBezTo>
                <a:lnTo>
                  <a:pt x="614477" y="942590"/>
                </a:lnTo>
                <a:cubicBezTo>
                  <a:pt x="444361" y="942590"/>
                  <a:pt x="306502" y="805536"/>
                  <a:pt x="306502" y="636488"/>
                </a:cubicBezTo>
                <a:cubicBezTo>
                  <a:pt x="306502" y="467442"/>
                  <a:pt x="444361" y="330450"/>
                  <a:pt x="614541" y="330450"/>
                </a:cubicBezTo>
                <a:close/>
                <a:moveTo>
                  <a:pt x="1636636" y="330449"/>
                </a:moveTo>
                <a:lnTo>
                  <a:pt x="1636636" y="497729"/>
                </a:lnTo>
                <a:lnTo>
                  <a:pt x="1751190" y="497729"/>
                </a:lnTo>
                <a:lnTo>
                  <a:pt x="1751190" y="470974"/>
                </a:lnTo>
                <a:lnTo>
                  <a:pt x="1666226" y="470974"/>
                </a:lnTo>
                <a:lnTo>
                  <a:pt x="1666226" y="330449"/>
                </a:lnTo>
                <a:close/>
                <a:moveTo>
                  <a:pt x="1777796" y="330449"/>
                </a:moveTo>
                <a:lnTo>
                  <a:pt x="1777796" y="497729"/>
                </a:lnTo>
                <a:lnTo>
                  <a:pt x="1843265" y="497729"/>
                </a:lnTo>
                <a:cubicBezTo>
                  <a:pt x="1889746" y="497729"/>
                  <a:pt x="1927465" y="460310"/>
                  <a:pt x="1927465" y="414120"/>
                </a:cubicBezTo>
                <a:cubicBezTo>
                  <a:pt x="1927465" y="367931"/>
                  <a:pt x="1889810" y="330449"/>
                  <a:pt x="1843265" y="330449"/>
                </a:cubicBezTo>
                <a:close/>
                <a:moveTo>
                  <a:pt x="1353108" y="327610"/>
                </a:moveTo>
                <a:cubicBezTo>
                  <a:pt x="1305038" y="327610"/>
                  <a:pt x="1266049" y="366354"/>
                  <a:pt x="1266049" y="414121"/>
                </a:cubicBezTo>
                <a:cubicBezTo>
                  <a:pt x="1266049" y="461888"/>
                  <a:pt x="1305038" y="500632"/>
                  <a:pt x="1353108" y="500632"/>
                </a:cubicBezTo>
                <a:cubicBezTo>
                  <a:pt x="1401177" y="500632"/>
                  <a:pt x="1440166" y="461888"/>
                  <a:pt x="1440166" y="414121"/>
                </a:cubicBezTo>
                <a:cubicBezTo>
                  <a:pt x="1440166" y="366354"/>
                  <a:pt x="1401177" y="327610"/>
                  <a:pt x="1353108" y="327610"/>
                </a:cubicBezTo>
                <a:close/>
                <a:moveTo>
                  <a:pt x="614541" y="301677"/>
                </a:moveTo>
                <a:cubicBezTo>
                  <a:pt x="428422" y="301677"/>
                  <a:pt x="277546" y="451540"/>
                  <a:pt x="277546" y="636551"/>
                </a:cubicBezTo>
                <a:cubicBezTo>
                  <a:pt x="277546" y="821563"/>
                  <a:pt x="428422" y="971364"/>
                  <a:pt x="614541" y="971364"/>
                </a:cubicBezTo>
                <a:cubicBezTo>
                  <a:pt x="800659" y="971364"/>
                  <a:pt x="951535" y="821437"/>
                  <a:pt x="951535" y="636551"/>
                </a:cubicBezTo>
                <a:cubicBezTo>
                  <a:pt x="951535" y="451666"/>
                  <a:pt x="800659" y="301677"/>
                  <a:pt x="614541" y="301677"/>
                </a:cubicBezTo>
                <a:close/>
                <a:moveTo>
                  <a:pt x="0" y="0"/>
                </a:moveTo>
                <a:lnTo>
                  <a:pt x="180923" y="0"/>
                </a:lnTo>
                <a:lnTo>
                  <a:pt x="914400" y="0"/>
                </a:lnTo>
                <a:lnTo>
                  <a:pt x="11501074" y="0"/>
                </a:lnTo>
                <a:cubicBezTo>
                  <a:pt x="11600995" y="0"/>
                  <a:pt x="11681997" y="81002"/>
                  <a:pt x="11681997" y="180922"/>
                </a:cubicBezTo>
                <a:lnTo>
                  <a:pt x="11681997" y="6169475"/>
                </a:lnTo>
                <a:cubicBezTo>
                  <a:pt x="11681997" y="6269396"/>
                  <a:pt x="11600995" y="6350398"/>
                  <a:pt x="11501074" y="6350398"/>
                </a:cubicBezTo>
                <a:lnTo>
                  <a:pt x="180923" y="6350398"/>
                </a:lnTo>
                <a:cubicBezTo>
                  <a:pt x="81002" y="6350398"/>
                  <a:pt x="0" y="6269396"/>
                  <a:pt x="0" y="6169475"/>
                </a:cubicBezTo>
                <a:lnTo>
                  <a:pt x="0" y="914400"/>
                </a:lnTo>
                <a:lnTo>
                  <a:pt x="0" y="180922"/>
                </a:lnTo>
                <a:close/>
              </a:path>
            </a:pathLst>
          </a:custGeom>
        </p:spPr>
        <p:txBody>
          <a:bodyPr wrap="square" bIns="1080000" anchor="ctr" anchorCtr="1">
            <a:noAutofit/>
          </a:bodyPr>
          <a:lstStyle>
            <a:lvl1pPr>
              <a:defRPr b="0"/>
            </a:lvl1pPr>
          </a:lstStyle>
          <a:p>
            <a:r>
              <a:rPr lang="en-GB"/>
              <a:t>Click icon to add picture</a:t>
            </a:r>
            <a:endParaRPr lang="en-US"/>
          </a:p>
        </p:txBody>
      </p:sp>
    </p:spTree>
    <p:extLst>
      <p:ext uri="{BB962C8B-B14F-4D97-AF65-F5344CB8AC3E}">
        <p14:creationId xmlns:p14="http://schemas.microsoft.com/office/powerpoint/2010/main" val="482788262"/>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v18">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A7961A13-2B4B-470D-1364-0EBA91586E46}"/>
              </a:ext>
            </a:extLst>
          </p:cNvPr>
          <p:cNvSpPr>
            <a:spLocks noGrp="1"/>
          </p:cNvSpPr>
          <p:nvPr>
            <p:ph type="body" sz="quarter" idx="14" hasCustomPrompt="1"/>
          </p:nvPr>
        </p:nvSpPr>
        <p:spPr>
          <a:xfrm>
            <a:off x="10459263" y="575326"/>
            <a:ext cx="1199591" cy="368300"/>
          </a:xfrm>
        </p:spPr>
        <p:txBody>
          <a:bodyPr>
            <a:normAutofit/>
          </a:bodyPr>
          <a:lstStyle>
            <a:lvl1pPr algn="r">
              <a:lnSpc>
                <a:spcPct val="100000"/>
              </a:lnSpc>
              <a:spcAft>
                <a:spcPts val="0"/>
              </a:spcAft>
              <a:defRPr sz="1500" b="0">
                <a:solidFill>
                  <a:schemeClr val="bg1"/>
                </a:solidFill>
                <a:latin typeface="+mj-lt"/>
              </a:defRPr>
            </a:lvl1pPr>
            <a:lvl2pPr algn="r">
              <a:spcAft>
                <a:spcPts val="0"/>
              </a:spcAft>
              <a:defRPr sz="1500">
                <a:latin typeface="+mj-lt"/>
              </a:defRPr>
            </a:lvl2pPr>
            <a:lvl3pPr marL="0" indent="0" algn="r">
              <a:spcAft>
                <a:spcPts val="0"/>
              </a:spcAft>
              <a:buNone/>
              <a:defRPr sz="1500">
                <a:latin typeface="+mj-lt"/>
              </a:defRPr>
            </a:lvl3pPr>
            <a:lvl4pPr marL="0" indent="0" algn="r">
              <a:spcAft>
                <a:spcPts val="0"/>
              </a:spcAft>
              <a:buNone/>
              <a:defRPr sz="1500">
                <a:latin typeface="+mj-lt"/>
              </a:defRPr>
            </a:lvl4pPr>
            <a:lvl5pPr algn="r">
              <a:spcAft>
                <a:spcPts val="0"/>
              </a:spcAft>
              <a:defRPr sz="1500">
                <a:latin typeface="+mj-lt"/>
              </a:defRPr>
            </a:lvl5pPr>
          </a:lstStyle>
          <a:p>
            <a:pPr lvl="0"/>
            <a:r>
              <a:rPr lang="en-GB"/>
              <a:t>&lt;Website&gt;</a:t>
            </a:r>
          </a:p>
        </p:txBody>
      </p:sp>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v18] First level &lt;Title&gt;</a:t>
            </a:r>
          </a:p>
          <a:p>
            <a:pPr lvl="1"/>
            <a:r>
              <a:rPr lang="en-GB"/>
              <a:t>Second level &lt;Subtitle&gt;</a:t>
            </a:r>
          </a:p>
          <a:p>
            <a:pPr lvl="2"/>
            <a:r>
              <a:rPr lang="en-GB"/>
              <a:t>Third level &lt;D Month YYYY&gt;</a:t>
            </a:r>
          </a:p>
        </p:txBody>
      </p:sp>
      <p:sp>
        <p:nvSpPr>
          <p:cNvPr id="23" name="Freeform 22">
            <a:extLst>
              <a:ext uri="{FF2B5EF4-FFF2-40B4-BE49-F238E27FC236}">
                <a16:creationId xmlns:a16="http://schemas.microsoft.com/office/drawing/2014/main" id="{5F69B747-DD74-F7D7-BBA2-D83BC53DE596}"/>
              </a:ext>
            </a:extLst>
          </p:cNvPr>
          <p:cNvSpPr>
            <a:spLocks noGrp="1"/>
          </p:cNvSpPr>
          <p:nvPr>
            <p:ph type="pic" sz="quarter" idx="16"/>
          </p:nvPr>
        </p:nvSpPr>
        <p:spPr>
          <a:xfrm>
            <a:off x="255604" y="255602"/>
            <a:ext cx="11681997" cy="6350398"/>
          </a:xfrm>
          <a:custGeom>
            <a:avLst/>
            <a:gdLst>
              <a:gd name="connsiteX0" fmla="*/ 1294497 w 11681997"/>
              <a:gd name="connsiteY0" fmla="*/ 800612 h 6350398"/>
              <a:gd name="connsiteX1" fmla="*/ 1353171 w 11681997"/>
              <a:gd name="connsiteY1" fmla="*/ 858917 h 6350398"/>
              <a:gd name="connsiteX2" fmla="*/ 1294497 w 11681997"/>
              <a:gd name="connsiteY2" fmla="*/ 917222 h 6350398"/>
              <a:gd name="connsiteX3" fmla="*/ 1235824 w 11681997"/>
              <a:gd name="connsiteY3" fmla="*/ 858917 h 6350398"/>
              <a:gd name="connsiteX4" fmla="*/ 1294497 w 11681997"/>
              <a:gd name="connsiteY4" fmla="*/ 800612 h 6350398"/>
              <a:gd name="connsiteX5" fmla="*/ 1583611 w 11681997"/>
              <a:gd name="connsiteY5" fmla="*/ 775309 h 6350398"/>
              <a:gd name="connsiteX6" fmla="*/ 1583611 w 11681997"/>
              <a:gd name="connsiteY6" fmla="*/ 942526 h 6350398"/>
              <a:gd name="connsiteX7" fmla="*/ 1613139 w 11681997"/>
              <a:gd name="connsiteY7" fmla="*/ 942526 h 6350398"/>
              <a:gd name="connsiteX8" fmla="*/ 1613139 w 11681997"/>
              <a:gd name="connsiteY8" fmla="*/ 824212 h 6350398"/>
              <a:gd name="connsiteX9" fmla="*/ 1702356 w 11681997"/>
              <a:gd name="connsiteY9" fmla="*/ 942526 h 6350398"/>
              <a:gd name="connsiteX10" fmla="*/ 1727502 w 11681997"/>
              <a:gd name="connsiteY10" fmla="*/ 942526 h 6350398"/>
              <a:gd name="connsiteX11" fmla="*/ 1727502 w 11681997"/>
              <a:gd name="connsiteY11" fmla="*/ 775309 h 6350398"/>
              <a:gd name="connsiteX12" fmla="*/ 1698038 w 11681997"/>
              <a:gd name="connsiteY12" fmla="*/ 775309 h 6350398"/>
              <a:gd name="connsiteX13" fmla="*/ 1698038 w 11681997"/>
              <a:gd name="connsiteY13" fmla="*/ 890278 h 6350398"/>
              <a:gd name="connsiteX14" fmla="*/ 1611424 w 11681997"/>
              <a:gd name="connsiteY14" fmla="*/ 775309 h 6350398"/>
              <a:gd name="connsiteX15" fmla="*/ 1408097 w 11681997"/>
              <a:gd name="connsiteY15" fmla="*/ 775308 h 6350398"/>
              <a:gd name="connsiteX16" fmla="*/ 1408097 w 11681997"/>
              <a:gd name="connsiteY16" fmla="*/ 873871 h 6350398"/>
              <a:gd name="connsiteX17" fmla="*/ 1480106 w 11681997"/>
              <a:gd name="connsiteY17" fmla="*/ 945427 h 6350398"/>
              <a:gd name="connsiteX18" fmla="*/ 1552114 w 11681997"/>
              <a:gd name="connsiteY18" fmla="*/ 873871 h 6350398"/>
              <a:gd name="connsiteX19" fmla="*/ 1552114 w 11681997"/>
              <a:gd name="connsiteY19" fmla="*/ 775308 h 6350398"/>
              <a:gd name="connsiteX20" fmla="*/ 1522650 w 11681997"/>
              <a:gd name="connsiteY20" fmla="*/ 775308 h 6350398"/>
              <a:gd name="connsiteX21" fmla="*/ 1522650 w 11681997"/>
              <a:gd name="connsiteY21" fmla="*/ 875007 h 6350398"/>
              <a:gd name="connsiteX22" fmla="*/ 1480106 w 11681997"/>
              <a:gd name="connsiteY22" fmla="*/ 917221 h 6350398"/>
              <a:gd name="connsiteX23" fmla="*/ 1437625 w 11681997"/>
              <a:gd name="connsiteY23" fmla="*/ 875007 h 6350398"/>
              <a:gd name="connsiteX24" fmla="*/ 1437625 w 11681997"/>
              <a:gd name="connsiteY24" fmla="*/ 775308 h 6350398"/>
              <a:gd name="connsiteX25" fmla="*/ 1991790 w 11681997"/>
              <a:gd name="connsiteY25" fmla="*/ 775246 h 6350398"/>
              <a:gd name="connsiteX26" fmla="*/ 1991790 w 11681997"/>
              <a:gd name="connsiteY26" fmla="*/ 942526 h 6350398"/>
              <a:gd name="connsiteX27" fmla="*/ 2106343 w 11681997"/>
              <a:gd name="connsiteY27" fmla="*/ 942526 h 6350398"/>
              <a:gd name="connsiteX28" fmla="*/ 2106343 w 11681997"/>
              <a:gd name="connsiteY28" fmla="*/ 915771 h 6350398"/>
              <a:gd name="connsiteX29" fmla="*/ 2021381 w 11681997"/>
              <a:gd name="connsiteY29" fmla="*/ 915771 h 6350398"/>
              <a:gd name="connsiteX30" fmla="*/ 2021381 w 11681997"/>
              <a:gd name="connsiteY30" fmla="*/ 775246 h 6350398"/>
              <a:gd name="connsiteX31" fmla="*/ 1930830 w 11681997"/>
              <a:gd name="connsiteY31" fmla="*/ 775246 h 6350398"/>
              <a:gd name="connsiteX32" fmla="*/ 1930830 w 11681997"/>
              <a:gd name="connsiteY32" fmla="*/ 942526 h 6350398"/>
              <a:gd name="connsiteX33" fmla="*/ 1960421 w 11681997"/>
              <a:gd name="connsiteY33" fmla="*/ 942526 h 6350398"/>
              <a:gd name="connsiteX34" fmla="*/ 1960421 w 11681997"/>
              <a:gd name="connsiteY34" fmla="*/ 775246 h 6350398"/>
              <a:gd name="connsiteX35" fmla="*/ 1294497 w 11681997"/>
              <a:gd name="connsiteY35" fmla="*/ 772406 h 6350398"/>
              <a:gd name="connsiteX36" fmla="*/ 1207439 w 11681997"/>
              <a:gd name="connsiteY36" fmla="*/ 858917 h 6350398"/>
              <a:gd name="connsiteX37" fmla="*/ 1294497 w 11681997"/>
              <a:gd name="connsiteY37" fmla="*/ 945428 h 6350398"/>
              <a:gd name="connsiteX38" fmla="*/ 1381556 w 11681997"/>
              <a:gd name="connsiteY38" fmla="*/ 858917 h 6350398"/>
              <a:gd name="connsiteX39" fmla="*/ 1294497 w 11681997"/>
              <a:gd name="connsiteY39" fmla="*/ 772406 h 6350398"/>
              <a:gd name="connsiteX40" fmla="*/ 1131683 w 11681997"/>
              <a:gd name="connsiteY40" fmla="*/ 772406 h 6350398"/>
              <a:gd name="connsiteX41" fmla="*/ 1044624 w 11681997"/>
              <a:gd name="connsiteY41" fmla="*/ 858917 h 6350398"/>
              <a:gd name="connsiteX42" fmla="*/ 1131683 w 11681997"/>
              <a:gd name="connsiteY42" fmla="*/ 945428 h 6350398"/>
              <a:gd name="connsiteX43" fmla="*/ 1193278 w 11681997"/>
              <a:gd name="connsiteY43" fmla="*/ 920062 h 6350398"/>
              <a:gd name="connsiteX44" fmla="*/ 1173213 w 11681997"/>
              <a:gd name="connsiteY44" fmla="*/ 900122 h 6350398"/>
              <a:gd name="connsiteX45" fmla="*/ 1131683 w 11681997"/>
              <a:gd name="connsiteY45" fmla="*/ 917222 h 6350398"/>
              <a:gd name="connsiteX46" fmla="*/ 1073009 w 11681997"/>
              <a:gd name="connsiteY46" fmla="*/ 858917 h 6350398"/>
              <a:gd name="connsiteX47" fmla="*/ 1131683 w 11681997"/>
              <a:gd name="connsiteY47" fmla="*/ 800612 h 6350398"/>
              <a:gd name="connsiteX48" fmla="*/ 1173148 w 11681997"/>
              <a:gd name="connsiteY48" fmla="*/ 817649 h 6350398"/>
              <a:gd name="connsiteX49" fmla="*/ 1193214 w 11681997"/>
              <a:gd name="connsiteY49" fmla="*/ 797709 h 6350398"/>
              <a:gd name="connsiteX50" fmla="*/ 1131683 w 11681997"/>
              <a:gd name="connsiteY50" fmla="*/ 772406 h 6350398"/>
              <a:gd name="connsiteX51" fmla="*/ 1841802 w 11681997"/>
              <a:gd name="connsiteY51" fmla="*/ 772405 h 6350398"/>
              <a:gd name="connsiteX52" fmla="*/ 1754744 w 11681997"/>
              <a:gd name="connsiteY52" fmla="*/ 858917 h 6350398"/>
              <a:gd name="connsiteX53" fmla="*/ 1841802 w 11681997"/>
              <a:gd name="connsiteY53" fmla="*/ 945428 h 6350398"/>
              <a:gd name="connsiteX54" fmla="*/ 1903398 w 11681997"/>
              <a:gd name="connsiteY54" fmla="*/ 920062 h 6350398"/>
              <a:gd name="connsiteX55" fmla="*/ 1883332 w 11681997"/>
              <a:gd name="connsiteY55" fmla="*/ 900122 h 6350398"/>
              <a:gd name="connsiteX56" fmla="*/ 1841802 w 11681997"/>
              <a:gd name="connsiteY56" fmla="*/ 917222 h 6350398"/>
              <a:gd name="connsiteX57" fmla="*/ 1783129 w 11681997"/>
              <a:gd name="connsiteY57" fmla="*/ 858917 h 6350398"/>
              <a:gd name="connsiteX58" fmla="*/ 1841802 w 11681997"/>
              <a:gd name="connsiteY58" fmla="*/ 800612 h 6350398"/>
              <a:gd name="connsiteX59" fmla="*/ 1883268 w 11681997"/>
              <a:gd name="connsiteY59" fmla="*/ 817649 h 6350398"/>
              <a:gd name="connsiteX60" fmla="*/ 1903334 w 11681997"/>
              <a:gd name="connsiteY60" fmla="*/ 797709 h 6350398"/>
              <a:gd name="connsiteX61" fmla="*/ 1841802 w 11681997"/>
              <a:gd name="connsiteY61" fmla="*/ 772405 h 6350398"/>
              <a:gd name="connsiteX62" fmla="*/ 1613139 w 11681997"/>
              <a:gd name="connsiteY62" fmla="*/ 579696 h 6350398"/>
              <a:gd name="connsiteX63" fmla="*/ 1649016 w 11681997"/>
              <a:gd name="connsiteY63" fmla="*/ 579696 h 6350398"/>
              <a:gd name="connsiteX64" fmla="*/ 1704897 w 11681997"/>
              <a:gd name="connsiteY64" fmla="*/ 636549 h 6350398"/>
              <a:gd name="connsiteX65" fmla="*/ 1649016 w 11681997"/>
              <a:gd name="connsiteY65" fmla="*/ 693403 h 6350398"/>
              <a:gd name="connsiteX66" fmla="*/ 1613139 w 11681997"/>
              <a:gd name="connsiteY66" fmla="*/ 693403 h 6350398"/>
              <a:gd name="connsiteX67" fmla="*/ 1613139 w 11681997"/>
              <a:gd name="connsiteY67" fmla="*/ 579696 h 6350398"/>
              <a:gd name="connsiteX68" fmla="*/ 1323834 w 11681997"/>
              <a:gd name="connsiteY68" fmla="*/ 578246 h 6350398"/>
              <a:gd name="connsiteX69" fmla="*/ 1382507 w 11681997"/>
              <a:gd name="connsiteY69" fmla="*/ 636551 h 6350398"/>
              <a:gd name="connsiteX70" fmla="*/ 1323834 w 11681997"/>
              <a:gd name="connsiteY70" fmla="*/ 694856 h 6350398"/>
              <a:gd name="connsiteX71" fmla="*/ 1265160 w 11681997"/>
              <a:gd name="connsiteY71" fmla="*/ 636551 h 6350398"/>
              <a:gd name="connsiteX72" fmla="*/ 1323834 w 11681997"/>
              <a:gd name="connsiteY72" fmla="*/ 578246 h 6350398"/>
              <a:gd name="connsiteX73" fmla="*/ 1437689 w 11681997"/>
              <a:gd name="connsiteY73" fmla="*/ 552879 h 6350398"/>
              <a:gd name="connsiteX74" fmla="*/ 1437689 w 11681997"/>
              <a:gd name="connsiteY74" fmla="*/ 720159 h 6350398"/>
              <a:gd name="connsiteX75" fmla="*/ 1552179 w 11681997"/>
              <a:gd name="connsiteY75" fmla="*/ 720159 h 6350398"/>
              <a:gd name="connsiteX76" fmla="*/ 1552179 w 11681997"/>
              <a:gd name="connsiteY76" fmla="*/ 693404 h 6350398"/>
              <a:gd name="connsiteX77" fmla="*/ 1467217 w 11681997"/>
              <a:gd name="connsiteY77" fmla="*/ 693404 h 6350398"/>
              <a:gd name="connsiteX78" fmla="*/ 1467217 w 11681997"/>
              <a:gd name="connsiteY78" fmla="*/ 552879 h 6350398"/>
              <a:gd name="connsiteX79" fmla="*/ 1583548 w 11681997"/>
              <a:gd name="connsiteY79" fmla="*/ 552878 h 6350398"/>
              <a:gd name="connsiteX80" fmla="*/ 1583548 w 11681997"/>
              <a:gd name="connsiteY80" fmla="*/ 720158 h 6350398"/>
              <a:gd name="connsiteX81" fmla="*/ 1649016 w 11681997"/>
              <a:gd name="connsiteY81" fmla="*/ 720158 h 6350398"/>
              <a:gd name="connsiteX82" fmla="*/ 1733218 w 11681997"/>
              <a:gd name="connsiteY82" fmla="*/ 636549 h 6350398"/>
              <a:gd name="connsiteX83" fmla="*/ 1649016 w 11681997"/>
              <a:gd name="connsiteY83" fmla="*/ 552878 h 6350398"/>
              <a:gd name="connsiteX84" fmla="*/ 1133015 w 11681997"/>
              <a:gd name="connsiteY84" fmla="*/ 550733 h 6350398"/>
              <a:gd name="connsiteX85" fmla="*/ 1044623 w 11681997"/>
              <a:gd name="connsiteY85" fmla="*/ 636550 h 6350398"/>
              <a:gd name="connsiteX86" fmla="*/ 1134348 w 11681997"/>
              <a:gd name="connsiteY86" fmla="*/ 723692 h 6350398"/>
              <a:gd name="connsiteX87" fmla="*/ 1208072 w 11681997"/>
              <a:gd name="connsiteY87" fmla="*/ 692962 h 6350398"/>
              <a:gd name="connsiteX88" fmla="*/ 1208072 w 11681997"/>
              <a:gd name="connsiteY88" fmla="*/ 627463 h 6350398"/>
              <a:gd name="connsiteX89" fmla="*/ 1208136 w 11681997"/>
              <a:gd name="connsiteY89" fmla="*/ 627463 h 6350398"/>
              <a:gd name="connsiteX90" fmla="*/ 1208072 w 11681997"/>
              <a:gd name="connsiteY90" fmla="*/ 627400 h 6350398"/>
              <a:gd name="connsiteX91" fmla="*/ 1208072 w 11681997"/>
              <a:gd name="connsiteY91" fmla="*/ 627463 h 6350398"/>
              <a:gd name="connsiteX92" fmla="*/ 1137206 w 11681997"/>
              <a:gd name="connsiteY92" fmla="*/ 627463 h 6350398"/>
              <a:gd name="connsiteX93" fmla="*/ 1137206 w 11681997"/>
              <a:gd name="connsiteY93" fmla="*/ 653019 h 6350398"/>
              <a:gd name="connsiteX94" fmla="*/ 1180259 w 11681997"/>
              <a:gd name="connsiteY94" fmla="*/ 653019 h 6350398"/>
              <a:gd name="connsiteX95" fmla="*/ 1180259 w 11681997"/>
              <a:gd name="connsiteY95" fmla="*/ 680783 h 6350398"/>
              <a:gd name="connsiteX96" fmla="*/ 1134412 w 11681997"/>
              <a:gd name="connsiteY96" fmla="*/ 695612 h 6350398"/>
              <a:gd name="connsiteX97" fmla="*/ 1073007 w 11681997"/>
              <a:gd name="connsiteY97" fmla="*/ 636613 h 6350398"/>
              <a:gd name="connsiteX98" fmla="*/ 1133015 w 11681997"/>
              <a:gd name="connsiteY98" fmla="*/ 578939 h 6350398"/>
              <a:gd name="connsiteX99" fmla="*/ 1177846 w 11681997"/>
              <a:gd name="connsiteY99" fmla="*/ 595976 h 6350398"/>
              <a:gd name="connsiteX100" fmla="*/ 1197912 w 11681997"/>
              <a:gd name="connsiteY100" fmla="*/ 576036 h 6350398"/>
              <a:gd name="connsiteX101" fmla="*/ 1133015 w 11681997"/>
              <a:gd name="connsiteY101" fmla="*/ 550733 h 6350398"/>
              <a:gd name="connsiteX102" fmla="*/ 1323834 w 11681997"/>
              <a:gd name="connsiteY102" fmla="*/ 550040 h 6350398"/>
              <a:gd name="connsiteX103" fmla="*/ 1236775 w 11681997"/>
              <a:gd name="connsiteY103" fmla="*/ 636551 h 6350398"/>
              <a:gd name="connsiteX104" fmla="*/ 1323834 w 11681997"/>
              <a:gd name="connsiteY104" fmla="*/ 723062 h 6350398"/>
              <a:gd name="connsiteX105" fmla="*/ 1410892 w 11681997"/>
              <a:gd name="connsiteY105" fmla="*/ 636551 h 6350398"/>
              <a:gd name="connsiteX106" fmla="*/ 1323834 w 11681997"/>
              <a:gd name="connsiteY106" fmla="*/ 550040 h 6350398"/>
              <a:gd name="connsiteX107" fmla="*/ 614477 w 11681997"/>
              <a:gd name="connsiteY107" fmla="*/ 477853 h 6350398"/>
              <a:gd name="connsiteX108" fmla="*/ 774243 w 11681997"/>
              <a:gd name="connsiteY108" fmla="*/ 636614 h 6350398"/>
              <a:gd name="connsiteX109" fmla="*/ 614477 w 11681997"/>
              <a:gd name="connsiteY109" fmla="*/ 795250 h 6350398"/>
              <a:gd name="connsiteX110" fmla="*/ 454838 w 11681997"/>
              <a:gd name="connsiteY110" fmla="*/ 636614 h 6350398"/>
              <a:gd name="connsiteX111" fmla="*/ 614477 w 11681997"/>
              <a:gd name="connsiteY111" fmla="*/ 477853 h 6350398"/>
              <a:gd name="connsiteX112" fmla="*/ 614604 w 11681997"/>
              <a:gd name="connsiteY112" fmla="*/ 449016 h 6350398"/>
              <a:gd name="connsiteX113" fmla="*/ 425819 w 11681997"/>
              <a:gd name="connsiteY113" fmla="*/ 636614 h 6350398"/>
              <a:gd name="connsiteX114" fmla="*/ 614604 w 11681997"/>
              <a:gd name="connsiteY114" fmla="*/ 824024 h 6350398"/>
              <a:gd name="connsiteX115" fmla="*/ 803263 w 11681997"/>
              <a:gd name="connsiteY115" fmla="*/ 636614 h 6350398"/>
              <a:gd name="connsiteX116" fmla="*/ 614604 w 11681997"/>
              <a:gd name="connsiteY116" fmla="*/ 449016 h 6350398"/>
              <a:gd name="connsiteX117" fmla="*/ 614541 w 11681997"/>
              <a:gd name="connsiteY117" fmla="*/ 404151 h 6350398"/>
              <a:gd name="connsiteX118" fmla="*/ 848411 w 11681997"/>
              <a:gd name="connsiteY118" fmla="*/ 636551 h 6350398"/>
              <a:gd name="connsiteX119" fmla="*/ 614541 w 11681997"/>
              <a:gd name="connsiteY119" fmla="*/ 868952 h 6350398"/>
              <a:gd name="connsiteX120" fmla="*/ 614604 w 11681997"/>
              <a:gd name="connsiteY120" fmla="*/ 868889 h 6350398"/>
              <a:gd name="connsiteX121" fmla="*/ 380734 w 11681997"/>
              <a:gd name="connsiteY121" fmla="*/ 636488 h 6350398"/>
              <a:gd name="connsiteX122" fmla="*/ 614541 w 11681997"/>
              <a:gd name="connsiteY122" fmla="*/ 404151 h 6350398"/>
              <a:gd name="connsiteX123" fmla="*/ 614477 w 11681997"/>
              <a:gd name="connsiteY123" fmla="*/ 375378 h 6350398"/>
              <a:gd name="connsiteX124" fmla="*/ 614509 w 11681997"/>
              <a:gd name="connsiteY124" fmla="*/ 375382 h 6350398"/>
              <a:gd name="connsiteX125" fmla="*/ 561570 w 11681997"/>
              <a:gd name="connsiteY125" fmla="*/ 380687 h 6350398"/>
              <a:gd name="connsiteX126" fmla="*/ 351714 w 11681997"/>
              <a:gd name="connsiteY126" fmla="*/ 636551 h 6350398"/>
              <a:gd name="connsiteX127" fmla="*/ 614541 w 11681997"/>
              <a:gd name="connsiteY127" fmla="*/ 897726 h 6350398"/>
              <a:gd name="connsiteX128" fmla="*/ 877431 w 11681997"/>
              <a:gd name="connsiteY128" fmla="*/ 636551 h 6350398"/>
              <a:gd name="connsiteX129" fmla="*/ 667453 w 11681997"/>
              <a:gd name="connsiteY129" fmla="*/ 380687 h 6350398"/>
              <a:gd name="connsiteX130" fmla="*/ 614509 w 11681997"/>
              <a:gd name="connsiteY130" fmla="*/ 375382 h 6350398"/>
              <a:gd name="connsiteX131" fmla="*/ 614541 w 11681997"/>
              <a:gd name="connsiteY131" fmla="*/ 375378 h 6350398"/>
              <a:gd name="connsiteX132" fmla="*/ 1807387 w 11681997"/>
              <a:gd name="connsiteY132" fmla="*/ 357267 h 6350398"/>
              <a:gd name="connsiteX133" fmla="*/ 1843265 w 11681997"/>
              <a:gd name="connsiteY133" fmla="*/ 357267 h 6350398"/>
              <a:gd name="connsiteX134" fmla="*/ 1899145 w 11681997"/>
              <a:gd name="connsiteY134" fmla="*/ 414120 h 6350398"/>
              <a:gd name="connsiteX135" fmla="*/ 1843265 w 11681997"/>
              <a:gd name="connsiteY135" fmla="*/ 470974 h 6350398"/>
              <a:gd name="connsiteX136" fmla="*/ 1807387 w 11681997"/>
              <a:gd name="connsiteY136" fmla="*/ 470974 h 6350398"/>
              <a:gd name="connsiteX137" fmla="*/ 1807387 w 11681997"/>
              <a:gd name="connsiteY137" fmla="*/ 357267 h 6350398"/>
              <a:gd name="connsiteX138" fmla="*/ 1496808 w 11681997"/>
              <a:gd name="connsiteY138" fmla="*/ 357205 h 6350398"/>
              <a:gd name="connsiteX139" fmla="*/ 1549450 w 11681997"/>
              <a:gd name="connsiteY139" fmla="*/ 357205 h 6350398"/>
              <a:gd name="connsiteX140" fmla="*/ 1575994 w 11681997"/>
              <a:gd name="connsiteY140" fmla="*/ 384906 h 6350398"/>
              <a:gd name="connsiteX141" fmla="*/ 1549450 w 11681997"/>
              <a:gd name="connsiteY141" fmla="*/ 412670 h 6350398"/>
              <a:gd name="connsiteX142" fmla="*/ 1496808 w 11681997"/>
              <a:gd name="connsiteY142" fmla="*/ 412670 h 6350398"/>
              <a:gd name="connsiteX143" fmla="*/ 1353108 w 11681997"/>
              <a:gd name="connsiteY143" fmla="*/ 355816 h 6350398"/>
              <a:gd name="connsiteX144" fmla="*/ 1411781 w 11681997"/>
              <a:gd name="connsiteY144" fmla="*/ 414121 h 6350398"/>
              <a:gd name="connsiteX145" fmla="*/ 1353108 w 11681997"/>
              <a:gd name="connsiteY145" fmla="*/ 472426 h 6350398"/>
              <a:gd name="connsiteX146" fmla="*/ 1294434 w 11681997"/>
              <a:gd name="connsiteY146" fmla="*/ 414121 h 6350398"/>
              <a:gd name="connsiteX147" fmla="*/ 1353108 w 11681997"/>
              <a:gd name="connsiteY147" fmla="*/ 355816 h 6350398"/>
              <a:gd name="connsiteX148" fmla="*/ 1467281 w 11681997"/>
              <a:gd name="connsiteY148" fmla="*/ 330513 h 6350398"/>
              <a:gd name="connsiteX149" fmla="*/ 1467281 w 11681997"/>
              <a:gd name="connsiteY149" fmla="*/ 497793 h 6350398"/>
              <a:gd name="connsiteX150" fmla="*/ 1496873 w 11681997"/>
              <a:gd name="connsiteY150" fmla="*/ 497793 h 6350398"/>
              <a:gd name="connsiteX151" fmla="*/ 1496873 w 11681997"/>
              <a:gd name="connsiteY151" fmla="*/ 439488 h 6350398"/>
              <a:gd name="connsiteX152" fmla="*/ 1533893 w 11681997"/>
              <a:gd name="connsiteY152" fmla="*/ 439488 h 6350398"/>
              <a:gd name="connsiteX153" fmla="*/ 1575231 w 11681997"/>
              <a:gd name="connsiteY153" fmla="*/ 497793 h 6350398"/>
              <a:gd name="connsiteX154" fmla="*/ 1610093 w 11681997"/>
              <a:gd name="connsiteY154" fmla="*/ 497793 h 6350398"/>
              <a:gd name="connsiteX155" fmla="*/ 1565517 w 11681997"/>
              <a:gd name="connsiteY155" fmla="*/ 435702 h 6350398"/>
              <a:gd name="connsiteX156" fmla="*/ 1565517 w 11681997"/>
              <a:gd name="connsiteY156" fmla="*/ 435639 h 6350398"/>
              <a:gd name="connsiteX157" fmla="*/ 1604314 w 11681997"/>
              <a:gd name="connsiteY157" fmla="*/ 384969 h 6350398"/>
              <a:gd name="connsiteX158" fmla="*/ 1549513 w 11681997"/>
              <a:gd name="connsiteY158" fmla="*/ 330513 h 6350398"/>
              <a:gd name="connsiteX159" fmla="*/ 1023541 w 11681997"/>
              <a:gd name="connsiteY159" fmla="*/ 330512 h 6350398"/>
              <a:gd name="connsiteX160" fmla="*/ 1078151 w 11681997"/>
              <a:gd name="connsiteY160" fmla="*/ 497729 h 6350398"/>
              <a:gd name="connsiteX161" fmla="*/ 1103678 w 11681997"/>
              <a:gd name="connsiteY161" fmla="*/ 497729 h 6350398"/>
              <a:gd name="connsiteX162" fmla="*/ 1141841 w 11681997"/>
              <a:gd name="connsiteY162" fmla="*/ 382128 h 6350398"/>
              <a:gd name="connsiteX163" fmla="*/ 1180069 w 11681997"/>
              <a:gd name="connsiteY163" fmla="*/ 497729 h 6350398"/>
              <a:gd name="connsiteX164" fmla="*/ 1205532 w 11681997"/>
              <a:gd name="connsiteY164" fmla="*/ 497729 h 6350398"/>
              <a:gd name="connsiteX165" fmla="*/ 1260142 w 11681997"/>
              <a:gd name="connsiteY165" fmla="*/ 330512 h 6350398"/>
              <a:gd name="connsiteX166" fmla="*/ 1229725 w 11681997"/>
              <a:gd name="connsiteY166" fmla="*/ 330512 h 6350398"/>
              <a:gd name="connsiteX167" fmla="*/ 1192769 w 11681997"/>
              <a:gd name="connsiteY167" fmla="*/ 449267 h 6350398"/>
              <a:gd name="connsiteX168" fmla="*/ 1154351 w 11681997"/>
              <a:gd name="connsiteY168" fmla="*/ 330512 h 6350398"/>
              <a:gd name="connsiteX169" fmla="*/ 1129332 w 11681997"/>
              <a:gd name="connsiteY169" fmla="*/ 330512 h 6350398"/>
              <a:gd name="connsiteX170" fmla="*/ 1090914 w 11681997"/>
              <a:gd name="connsiteY170" fmla="*/ 449267 h 6350398"/>
              <a:gd name="connsiteX171" fmla="*/ 1053957 w 11681997"/>
              <a:gd name="connsiteY171" fmla="*/ 330512 h 6350398"/>
              <a:gd name="connsiteX172" fmla="*/ 614541 w 11681997"/>
              <a:gd name="connsiteY172" fmla="*/ 330450 h 6350398"/>
              <a:gd name="connsiteX173" fmla="*/ 922516 w 11681997"/>
              <a:gd name="connsiteY173" fmla="*/ 636488 h 6350398"/>
              <a:gd name="connsiteX174" fmla="*/ 614541 w 11681997"/>
              <a:gd name="connsiteY174" fmla="*/ 942590 h 6350398"/>
              <a:gd name="connsiteX175" fmla="*/ 614477 w 11681997"/>
              <a:gd name="connsiteY175" fmla="*/ 942590 h 6350398"/>
              <a:gd name="connsiteX176" fmla="*/ 306502 w 11681997"/>
              <a:gd name="connsiteY176" fmla="*/ 636488 h 6350398"/>
              <a:gd name="connsiteX177" fmla="*/ 614541 w 11681997"/>
              <a:gd name="connsiteY177" fmla="*/ 330450 h 6350398"/>
              <a:gd name="connsiteX178" fmla="*/ 1636636 w 11681997"/>
              <a:gd name="connsiteY178" fmla="*/ 330449 h 6350398"/>
              <a:gd name="connsiteX179" fmla="*/ 1636636 w 11681997"/>
              <a:gd name="connsiteY179" fmla="*/ 497729 h 6350398"/>
              <a:gd name="connsiteX180" fmla="*/ 1751190 w 11681997"/>
              <a:gd name="connsiteY180" fmla="*/ 497729 h 6350398"/>
              <a:gd name="connsiteX181" fmla="*/ 1751190 w 11681997"/>
              <a:gd name="connsiteY181" fmla="*/ 470974 h 6350398"/>
              <a:gd name="connsiteX182" fmla="*/ 1666226 w 11681997"/>
              <a:gd name="connsiteY182" fmla="*/ 470974 h 6350398"/>
              <a:gd name="connsiteX183" fmla="*/ 1666226 w 11681997"/>
              <a:gd name="connsiteY183" fmla="*/ 330449 h 6350398"/>
              <a:gd name="connsiteX184" fmla="*/ 1777796 w 11681997"/>
              <a:gd name="connsiteY184" fmla="*/ 330449 h 6350398"/>
              <a:gd name="connsiteX185" fmla="*/ 1777796 w 11681997"/>
              <a:gd name="connsiteY185" fmla="*/ 497729 h 6350398"/>
              <a:gd name="connsiteX186" fmla="*/ 1843265 w 11681997"/>
              <a:gd name="connsiteY186" fmla="*/ 497729 h 6350398"/>
              <a:gd name="connsiteX187" fmla="*/ 1927465 w 11681997"/>
              <a:gd name="connsiteY187" fmla="*/ 414120 h 6350398"/>
              <a:gd name="connsiteX188" fmla="*/ 1843265 w 11681997"/>
              <a:gd name="connsiteY188" fmla="*/ 330449 h 6350398"/>
              <a:gd name="connsiteX189" fmla="*/ 1353108 w 11681997"/>
              <a:gd name="connsiteY189" fmla="*/ 327610 h 6350398"/>
              <a:gd name="connsiteX190" fmla="*/ 1266049 w 11681997"/>
              <a:gd name="connsiteY190" fmla="*/ 414121 h 6350398"/>
              <a:gd name="connsiteX191" fmla="*/ 1353108 w 11681997"/>
              <a:gd name="connsiteY191" fmla="*/ 500632 h 6350398"/>
              <a:gd name="connsiteX192" fmla="*/ 1440166 w 11681997"/>
              <a:gd name="connsiteY192" fmla="*/ 414121 h 6350398"/>
              <a:gd name="connsiteX193" fmla="*/ 1353108 w 11681997"/>
              <a:gd name="connsiteY193" fmla="*/ 327610 h 6350398"/>
              <a:gd name="connsiteX194" fmla="*/ 614541 w 11681997"/>
              <a:gd name="connsiteY194" fmla="*/ 301677 h 6350398"/>
              <a:gd name="connsiteX195" fmla="*/ 277546 w 11681997"/>
              <a:gd name="connsiteY195" fmla="*/ 636551 h 6350398"/>
              <a:gd name="connsiteX196" fmla="*/ 614541 w 11681997"/>
              <a:gd name="connsiteY196" fmla="*/ 971364 h 6350398"/>
              <a:gd name="connsiteX197" fmla="*/ 951535 w 11681997"/>
              <a:gd name="connsiteY197" fmla="*/ 636551 h 6350398"/>
              <a:gd name="connsiteX198" fmla="*/ 614541 w 11681997"/>
              <a:gd name="connsiteY198" fmla="*/ 301677 h 6350398"/>
              <a:gd name="connsiteX199" fmla="*/ 0 w 11681997"/>
              <a:gd name="connsiteY199" fmla="*/ 0 h 6350398"/>
              <a:gd name="connsiteX200" fmla="*/ 180923 w 11681997"/>
              <a:gd name="connsiteY200" fmla="*/ 0 h 6350398"/>
              <a:gd name="connsiteX201" fmla="*/ 914400 w 11681997"/>
              <a:gd name="connsiteY201" fmla="*/ 0 h 6350398"/>
              <a:gd name="connsiteX202" fmla="*/ 11501074 w 11681997"/>
              <a:gd name="connsiteY202" fmla="*/ 0 h 6350398"/>
              <a:gd name="connsiteX203" fmla="*/ 11681997 w 11681997"/>
              <a:gd name="connsiteY203" fmla="*/ 180922 h 6350398"/>
              <a:gd name="connsiteX204" fmla="*/ 11681997 w 11681997"/>
              <a:gd name="connsiteY204" fmla="*/ 6169475 h 6350398"/>
              <a:gd name="connsiteX205" fmla="*/ 11501074 w 11681997"/>
              <a:gd name="connsiteY205" fmla="*/ 6350398 h 6350398"/>
              <a:gd name="connsiteX206" fmla="*/ 180923 w 11681997"/>
              <a:gd name="connsiteY206" fmla="*/ 6350398 h 6350398"/>
              <a:gd name="connsiteX207" fmla="*/ 0 w 11681997"/>
              <a:gd name="connsiteY207" fmla="*/ 6169475 h 6350398"/>
              <a:gd name="connsiteX208" fmla="*/ 0 w 11681997"/>
              <a:gd name="connsiteY208" fmla="*/ 914400 h 6350398"/>
              <a:gd name="connsiteX209" fmla="*/ 0 w 11681997"/>
              <a:gd name="connsiteY209" fmla="*/ 180922 h 635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681997" h="6350398">
                <a:moveTo>
                  <a:pt x="1294497" y="800612"/>
                </a:moveTo>
                <a:cubicBezTo>
                  <a:pt x="1326882" y="800612"/>
                  <a:pt x="1353171" y="826736"/>
                  <a:pt x="1353171" y="858917"/>
                </a:cubicBezTo>
                <a:cubicBezTo>
                  <a:pt x="1353171" y="891098"/>
                  <a:pt x="1326882" y="917222"/>
                  <a:pt x="1294497" y="917222"/>
                </a:cubicBezTo>
                <a:cubicBezTo>
                  <a:pt x="1262113" y="917222"/>
                  <a:pt x="1235824" y="891098"/>
                  <a:pt x="1235824" y="858917"/>
                </a:cubicBezTo>
                <a:cubicBezTo>
                  <a:pt x="1235824" y="826736"/>
                  <a:pt x="1262113" y="800612"/>
                  <a:pt x="1294497" y="800612"/>
                </a:cubicBezTo>
                <a:close/>
                <a:moveTo>
                  <a:pt x="1583611" y="775309"/>
                </a:moveTo>
                <a:lnTo>
                  <a:pt x="1583611" y="942526"/>
                </a:lnTo>
                <a:lnTo>
                  <a:pt x="1613139" y="942526"/>
                </a:lnTo>
                <a:lnTo>
                  <a:pt x="1613139" y="824212"/>
                </a:lnTo>
                <a:lnTo>
                  <a:pt x="1702356" y="942526"/>
                </a:lnTo>
                <a:lnTo>
                  <a:pt x="1727502" y="942526"/>
                </a:lnTo>
                <a:lnTo>
                  <a:pt x="1727502" y="775309"/>
                </a:lnTo>
                <a:lnTo>
                  <a:pt x="1698038" y="775309"/>
                </a:lnTo>
                <a:lnTo>
                  <a:pt x="1698038" y="890278"/>
                </a:lnTo>
                <a:lnTo>
                  <a:pt x="1611424" y="775309"/>
                </a:lnTo>
                <a:close/>
                <a:moveTo>
                  <a:pt x="1408097" y="775308"/>
                </a:moveTo>
                <a:lnTo>
                  <a:pt x="1408097" y="873871"/>
                </a:lnTo>
                <a:cubicBezTo>
                  <a:pt x="1408097" y="913372"/>
                  <a:pt x="1440355" y="945427"/>
                  <a:pt x="1480106" y="945427"/>
                </a:cubicBezTo>
                <a:cubicBezTo>
                  <a:pt x="1519857" y="945427"/>
                  <a:pt x="1552114" y="913372"/>
                  <a:pt x="1552114" y="873871"/>
                </a:cubicBezTo>
                <a:lnTo>
                  <a:pt x="1552114" y="775308"/>
                </a:lnTo>
                <a:lnTo>
                  <a:pt x="1522650" y="775308"/>
                </a:lnTo>
                <a:lnTo>
                  <a:pt x="1522650" y="875007"/>
                </a:lnTo>
                <a:cubicBezTo>
                  <a:pt x="1522650" y="898354"/>
                  <a:pt x="1503601" y="917221"/>
                  <a:pt x="1480106" y="917221"/>
                </a:cubicBezTo>
                <a:cubicBezTo>
                  <a:pt x="1456610" y="917221"/>
                  <a:pt x="1437625" y="898291"/>
                  <a:pt x="1437625" y="875007"/>
                </a:cubicBezTo>
                <a:lnTo>
                  <a:pt x="1437625" y="775308"/>
                </a:lnTo>
                <a:close/>
                <a:moveTo>
                  <a:pt x="1991790" y="775246"/>
                </a:moveTo>
                <a:lnTo>
                  <a:pt x="1991790" y="942526"/>
                </a:lnTo>
                <a:lnTo>
                  <a:pt x="2106343" y="942526"/>
                </a:lnTo>
                <a:lnTo>
                  <a:pt x="2106343" y="915771"/>
                </a:lnTo>
                <a:lnTo>
                  <a:pt x="2021381" y="915771"/>
                </a:lnTo>
                <a:lnTo>
                  <a:pt x="2021381" y="775246"/>
                </a:lnTo>
                <a:close/>
                <a:moveTo>
                  <a:pt x="1930830" y="775246"/>
                </a:moveTo>
                <a:lnTo>
                  <a:pt x="1930830" y="942526"/>
                </a:lnTo>
                <a:lnTo>
                  <a:pt x="1960421" y="942526"/>
                </a:lnTo>
                <a:lnTo>
                  <a:pt x="1960421" y="775246"/>
                </a:lnTo>
                <a:close/>
                <a:moveTo>
                  <a:pt x="1294497" y="772406"/>
                </a:moveTo>
                <a:cubicBezTo>
                  <a:pt x="1246428" y="772406"/>
                  <a:pt x="1207439" y="811150"/>
                  <a:pt x="1207439" y="858917"/>
                </a:cubicBezTo>
                <a:cubicBezTo>
                  <a:pt x="1207439" y="906684"/>
                  <a:pt x="1246428" y="945428"/>
                  <a:pt x="1294497" y="945428"/>
                </a:cubicBezTo>
                <a:cubicBezTo>
                  <a:pt x="1342567" y="945428"/>
                  <a:pt x="1381556" y="906684"/>
                  <a:pt x="1381556" y="858917"/>
                </a:cubicBezTo>
                <a:cubicBezTo>
                  <a:pt x="1381556" y="811150"/>
                  <a:pt x="1342567" y="772406"/>
                  <a:pt x="1294497" y="772406"/>
                </a:cubicBezTo>
                <a:close/>
                <a:moveTo>
                  <a:pt x="1131683" y="772406"/>
                </a:moveTo>
                <a:cubicBezTo>
                  <a:pt x="1083614" y="772406"/>
                  <a:pt x="1044624" y="811150"/>
                  <a:pt x="1044624" y="858917"/>
                </a:cubicBezTo>
                <a:cubicBezTo>
                  <a:pt x="1044624" y="906684"/>
                  <a:pt x="1083614" y="945428"/>
                  <a:pt x="1131683" y="945428"/>
                </a:cubicBezTo>
                <a:cubicBezTo>
                  <a:pt x="1155749" y="945428"/>
                  <a:pt x="1177529" y="935711"/>
                  <a:pt x="1193278" y="920062"/>
                </a:cubicBezTo>
                <a:lnTo>
                  <a:pt x="1173213" y="900122"/>
                </a:lnTo>
                <a:cubicBezTo>
                  <a:pt x="1162608" y="910660"/>
                  <a:pt x="1147876" y="917222"/>
                  <a:pt x="1131683" y="917222"/>
                </a:cubicBezTo>
                <a:cubicBezTo>
                  <a:pt x="1099298" y="917222"/>
                  <a:pt x="1073009" y="891098"/>
                  <a:pt x="1073009" y="858917"/>
                </a:cubicBezTo>
                <a:cubicBezTo>
                  <a:pt x="1073009" y="826736"/>
                  <a:pt x="1099298" y="800612"/>
                  <a:pt x="1131683" y="800612"/>
                </a:cubicBezTo>
                <a:cubicBezTo>
                  <a:pt x="1147876" y="800612"/>
                  <a:pt x="1162543" y="807111"/>
                  <a:pt x="1173148" y="817649"/>
                </a:cubicBezTo>
                <a:lnTo>
                  <a:pt x="1193214" y="797709"/>
                </a:lnTo>
                <a:cubicBezTo>
                  <a:pt x="1177466" y="782060"/>
                  <a:pt x="1155749" y="772406"/>
                  <a:pt x="1131683" y="772406"/>
                </a:cubicBezTo>
                <a:close/>
                <a:moveTo>
                  <a:pt x="1841802" y="772405"/>
                </a:moveTo>
                <a:cubicBezTo>
                  <a:pt x="1793733" y="772405"/>
                  <a:pt x="1754744" y="811150"/>
                  <a:pt x="1754744" y="858917"/>
                </a:cubicBezTo>
                <a:cubicBezTo>
                  <a:pt x="1754744" y="906684"/>
                  <a:pt x="1793733" y="945428"/>
                  <a:pt x="1841802" y="945428"/>
                </a:cubicBezTo>
                <a:cubicBezTo>
                  <a:pt x="1865869" y="945428"/>
                  <a:pt x="1887649" y="935711"/>
                  <a:pt x="1903398" y="920062"/>
                </a:cubicBezTo>
                <a:lnTo>
                  <a:pt x="1883332" y="900122"/>
                </a:lnTo>
                <a:cubicBezTo>
                  <a:pt x="1872663" y="910660"/>
                  <a:pt x="1857995" y="917222"/>
                  <a:pt x="1841802" y="917222"/>
                </a:cubicBezTo>
                <a:cubicBezTo>
                  <a:pt x="1809418" y="917222"/>
                  <a:pt x="1783129" y="891098"/>
                  <a:pt x="1783129" y="858917"/>
                </a:cubicBezTo>
                <a:cubicBezTo>
                  <a:pt x="1783129" y="826736"/>
                  <a:pt x="1809418" y="800612"/>
                  <a:pt x="1841802" y="800612"/>
                </a:cubicBezTo>
                <a:cubicBezTo>
                  <a:pt x="1857995" y="800612"/>
                  <a:pt x="1872663" y="807111"/>
                  <a:pt x="1883268" y="817649"/>
                </a:cubicBezTo>
                <a:lnTo>
                  <a:pt x="1903334" y="797709"/>
                </a:lnTo>
                <a:cubicBezTo>
                  <a:pt x="1887586" y="782059"/>
                  <a:pt x="1865805" y="772405"/>
                  <a:pt x="1841802" y="772405"/>
                </a:cubicBezTo>
                <a:close/>
                <a:moveTo>
                  <a:pt x="1613139" y="579696"/>
                </a:moveTo>
                <a:lnTo>
                  <a:pt x="1649016" y="579696"/>
                </a:lnTo>
                <a:cubicBezTo>
                  <a:pt x="1680576" y="579696"/>
                  <a:pt x="1704897" y="605188"/>
                  <a:pt x="1704897" y="636549"/>
                </a:cubicBezTo>
                <a:cubicBezTo>
                  <a:pt x="1704897" y="667911"/>
                  <a:pt x="1680640" y="693403"/>
                  <a:pt x="1649016" y="693403"/>
                </a:cubicBezTo>
                <a:lnTo>
                  <a:pt x="1613139" y="693403"/>
                </a:lnTo>
                <a:cubicBezTo>
                  <a:pt x="1613139" y="693403"/>
                  <a:pt x="1613139" y="579696"/>
                  <a:pt x="1613139" y="579696"/>
                </a:cubicBezTo>
                <a:close/>
                <a:moveTo>
                  <a:pt x="1323834" y="578246"/>
                </a:moveTo>
                <a:cubicBezTo>
                  <a:pt x="1356218" y="578246"/>
                  <a:pt x="1382507" y="604370"/>
                  <a:pt x="1382507" y="636551"/>
                </a:cubicBezTo>
                <a:cubicBezTo>
                  <a:pt x="1382507" y="668732"/>
                  <a:pt x="1356218" y="694856"/>
                  <a:pt x="1323834" y="694856"/>
                </a:cubicBezTo>
                <a:cubicBezTo>
                  <a:pt x="1291449" y="694856"/>
                  <a:pt x="1265160" y="668732"/>
                  <a:pt x="1265160" y="636551"/>
                </a:cubicBezTo>
                <a:cubicBezTo>
                  <a:pt x="1265160" y="604370"/>
                  <a:pt x="1291449" y="578246"/>
                  <a:pt x="1323834" y="578246"/>
                </a:cubicBezTo>
                <a:close/>
                <a:moveTo>
                  <a:pt x="1437689" y="552879"/>
                </a:moveTo>
                <a:lnTo>
                  <a:pt x="1437689" y="720159"/>
                </a:lnTo>
                <a:lnTo>
                  <a:pt x="1552179" y="720159"/>
                </a:lnTo>
                <a:lnTo>
                  <a:pt x="1552179" y="693404"/>
                </a:lnTo>
                <a:lnTo>
                  <a:pt x="1467217" y="693404"/>
                </a:lnTo>
                <a:lnTo>
                  <a:pt x="1467217" y="552879"/>
                </a:lnTo>
                <a:close/>
                <a:moveTo>
                  <a:pt x="1583548" y="552878"/>
                </a:moveTo>
                <a:lnTo>
                  <a:pt x="1583548" y="720158"/>
                </a:lnTo>
                <a:lnTo>
                  <a:pt x="1649016" y="720158"/>
                </a:lnTo>
                <a:cubicBezTo>
                  <a:pt x="1695499" y="720158"/>
                  <a:pt x="1733218" y="682739"/>
                  <a:pt x="1733218" y="636549"/>
                </a:cubicBezTo>
                <a:cubicBezTo>
                  <a:pt x="1733218" y="590360"/>
                  <a:pt x="1695499" y="552878"/>
                  <a:pt x="1649016" y="552878"/>
                </a:cubicBezTo>
                <a:close/>
                <a:moveTo>
                  <a:pt x="1133015" y="550733"/>
                </a:moveTo>
                <a:cubicBezTo>
                  <a:pt x="1084945" y="550733"/>
                  <a:pt x="1044623" y="588783"/>
                  <a:pt x="1044623" y="636550"/>
                </a:cubicBezTo>
                <a:cubicBezTo>
                  <a:pt x="1044623" y="684317"/>
                  <a:pt x="1083422" y="723692"/>
                  <a:pt x="1134348" y="723692"/>
                </a:cubicBezTo>
                <a:cubicBezTo>
                  <a:pt x="1164066" y="723692"/>
                  <a:pt x="1191117" y="711766"/>
                  <a:pt x="1208072" y="692962"/>
                </a:cubicBezTo>
                <a:lnTo>
                  <a:pt x="1208072" y="627463"/>
                </a:lnTo>
                <a:lnTo>
                  <a:pt x="1208136" y="627463"/>
                </a:lnTo>
                <a:lnTo>
                  <a:pt x="1208072" y="627400"/>
                </a:lnTo>
                <a:lnTo>
                  <a:pt x="1208072" y="627463"/>
                </a:lnTo>
                <a:lnTo>
                  <a:pt x="1137206" y="627463"/>
                </a:lnTo>
                <a:lnTo>
                  <a:pt x="1137206" y="653019"/>
                </a:lnTo>
                <a:lnTo>
                  <a:pt x="1180259" y="653019"/>
                </a:lnTo>
                <a:lnTo>
                  <a:pt x="1180259" y="680783"/>
                </a:lnTo>
                <a:cubicBezTo>
                  <a:pt x="1170734" y="689554"/>
                  <a:pt x="1155113" y="695612"/>
                  <a:pt x="1134412" y="695612"/>
                </a:cubicBezTo>
                <a:cubicBezTo>
                  <a:pt x="1100122" y="695612"/>
                  <a:pt x="1073007" y="668857"/>
                  <a:pt x="1073007" y="636613"/>
                </a:cubicBezTo>
                <a:cubicBezTo>
                  <a:pt x="1073007" y="604369"/>
                  <a:pt x="1100630" y="578939"/>
                  <a:pt x="1133015" y="578939"/>
                </a:cubicBezTo>
                <a:cubicBezTo>
                  <a:pt x="1149208" y="578939"/>
                  <a:pt x="1167241" y="585438"/>
                  <a:pt x="1177846" y="595976"/>
                </a:cubicBezTo>
                <a:lnTo>
                  <a:pt x="1197912" y="576036"/>
                </a:lnTo>
                <a:cubicBezTo>
                  <a:pt x="1182164" y="560387"/>
                  <a:pt x="1157018" y="550733"/>
                  <a:pt x="1133015" y="550733"/>
                </a:cubicBezTo>
                <a:close/>
                <a:moveTo>
                  <a:pt x="1323834" y="550040"/>
                </a:moveTo>
                <a:cubicBezTo>
                  <a:pt x="1275764" y="550040"/>
                  <a:pt x="1236775" y="588784"/>
                  <a:pt x="1236775" y="636551"/>
                </a:cubicBezTo>
                <a:cubicBezTo>
                  <a:pt x="1236775" y="684318"/>
                  <a:pt x="1275764" y="723062"/>
                  <a:pt x="1323834" y="723062"/>
                </a:cubicBezTo>
                <a:cubicBezTo>
                  <a:pt x="1371903" y="723062"/>
                  <a:pt x="1410892" y="684318"/>
                  <a:pt x="1410892" y="636551"/>
                </a:cubicBezTo>
                <a:cubicBezTo>
                  <a:pt x="1410892" y="588784"/>
                  <a:pt x="1371903" y="550040"/>
                  <a:pt x="1323834" y="550040"/>
                </a:cubicBezTo>
                <a:close/>
                <a:moveTo>
                  <a:pt x="614477" y="477853"/>
                </a:moveTo>
                <a:cubicBezTo>
                  <a:pt x="702678" y="477853"/>
                  <a:pt x="774243" y="548904"/>
                  <a:pt x="774243" y="636614"/>
                </a:cubicBezTo>
                <a:cubicBezTo>
                  <a:pt x="774243" y="724324"/>
                  <a:pt x="702552" y="795250"/>
                  <a:pt x="614477" y="795250"/>
                </a:cubicBezTo>
                <a:cubicBezTo>
                  <a:pt x="526275" y="795250"/>
                  <a:pt x="454838" y="724198"/>
                  <a:pt x="454838" y="636614"/>
                </a:cubicBezTo>
                <a:cubicBezTo>
                  <a:pt x="454838" y="549031"/>
                  <a:pt x="526275" y="477853"/>
                  <a:pt x="614477" y="477853"/>
                </a:cubicBezTo>
                <a:close/>
                <a:moveTo>
                  <a:pt x="614604" y="449016"/>
                </a:moveTo>
                <a:cubicBezTo>
                  <a:pt x="510337" y="449016"/>
                  <a:pt x="425819" y="533066"/>
                  <a:pt x="425819" y="636614"/>
                </a:cubicBezTo>
                <a:cubicBezTo>
                  <a:pt x="425819" y="740162"/>
                  <a:pt x="510274" y="824024"/>
                  <a:pt x="614604" y="824024"/>
                </a:cubicBezTo>
                <a:cubicBezTo>
                  <a:pt x="718935" y="824024"/>
                  <a:pt x="803263" y="740099"/>
                  <a:pt x="803263" y="636614"/>
                </a:cubicBezTo>
                <a:cubicBezTo>
                  <a:pt x="803263" y="533129"/>
                  <a:pt x="718808" y="449016"/>
                  <a:pt x="614604" y="449016"/>
                </a:cubicBezTo>
                <a:close/>
                <a:moveTo>
                  <a:pt x="614541" y="404151"/>
                </a:moveTo>
                <a:cubicBezTo>
                  <a:pt x="743636" y="404151"/>
                  <a:pt x="848411" y="508141"/>
                  <a:pt x="848411" y="636551"/>
                </a:cubicBezTo>
                <a:cubicBezTo>
                  <a:pt x="848411" y="764961"/>
                  <a:pt x="743700" y="868952"/>
                  <a:pt x="614541" y="868952"/>
                </a:cubicBezTo>
                <a:lnTo>
                  <a:pt x="614604" y="868889"/>
                </a:lnTo>
                <a:cubicBezTo>
                  <a:pt x="485509" y="868889"/>
                  <a:pt x="380734" y="764835"/>
                  <a:pt x="380734" y="636488"/>
                </a:cubicBezTo>
                <a:cubicBezTo>
                  <a:pt x="380734" y="508141"/>
                  <a:pt x="485445" y="404151"/>
                  <a:pt x="614541" y="404151"/>
                </a:cubicBezTo>
                <a:close/>
                <a:moveTo>
                  <a:pt x="614477" y="375378"/>
                </a:moveTo>
                <a:lnTo>
                  <a:pt x="614509" y="375382"/>
                </a:lnTo>
                <a:lnTo>
                  <a:pt x="561570" y="380687"/>
                </a:lnTo>
                <a:cubicBezTo>
                  <a:pt x="441802" y="405050"/>
                  <a:pt x="351714" y="510390"/>
                  <a:pt x="351714" y="636551"/>
                </a:cubicBezTo>
                <a:cubicBezTo>
                  <a:pt x="351714" y="780736"/>
                  <a:pt x="469316" y="897726"/>
                  <a:pt x="614541" y="897726"/>
                </a:cubicBezTo>
                <a:cubicBezTo>
                  <a:pt x="759765" y="897726"/>
                  <a:pt x="877431" y="780736"/>
                  <a:pt x="877431" y="636551"/>
                </a:cubicBezTo>
                <a:cubicBezTo>
                  <a:pt x="877431" y="510390"/>
                  <a:pt x="787245" y="405050"/>
                  <a:pt x="667453" y="380687"/>
                </a:cubicBezTo>
                <a:lnTo>
                  <a:pt x="614509" y="375382"/>
                </a:lnTo>
                <a:lnTo>
                  <a:pt x="614541" y="375378"/>
                </a:lnTo>
                <a:close/>
                <a:moveTo>
                  <a:pt x="1807387" y="357267"/>
                </a:moveTo>
                <a:lnTo>
                  <a:pt x="1843265" y="357267"/>
                </a:lnTo>
                <a:cubicBezTo>
                  <a:pt x="1874888" y="357267"/>
                  <a:pt x="1899145" y="382759"/>
                  <a:pt x="1899145" y="414120"/>
                </a:cubicBezTo>
                <a:cubicBezTo>
                  <a:pt x="1899145" y="445482"/>
                  <a:pt x="1874888" y="470974"/>
                  <a:pt x="1843265" y="470974"/>
                </a:cubicBezTo>
                <a:lnTo>
                  <a:pt x="1807387" y="470974"/>
                </a:lnTo>
                <a:cubicBezTo>
                  <a:pt x="1807387" y="470974"/>
                  <a:pt x="1807387" y="357267"/>
                  <a:pt x="1807387" y="357267"/>
                </a:cubicBezTo>
                <a:close/>
                <a:moveTo>
                  <a:pt x="1496808" y="357205"/>
                </a:moveTo>
                <a:lnTo>
                  <a:pt x="1549450" y="357205"/>
                </a:lnTo>
                <a:cubicBezTo>
                  <a:pt x="1564119" y="357205"/>
                  <a:pt x="1575994" y="369635"/>
                  <a:pt x="1575994" y="384906"/>
                </a:cubicBezTo>
                <a:cubicBezTo>
                  <a:pt x="1575994" y="400176"/>
                  <a:pt x="1564119" y="412670"/>
                  <a:pt x="1549450" y="412670"/>
                </a:cubicBezTo>
                <a:lnTo>
                  <a:pt x="1496808" y="412670"/>
                </a:lnTo>
                <a:close/>
                <a:moveTo>
                  <a:pt x="1353108" y="355816"/>
                </a:moveTo>
                <a:cubicBezTo>
                  <a:pt x="1385492" y="355816"/>
                  <a:pt x="1411781" y="381940"/>
                  <a:pt x="1411781" y="414121"/>
                </a:cubicBezTo>
                <a:cubicBezTo>
                  <a:pt x="1411781" y="446302"/>
                  <a:pt x="1385492" y="472426"/>
                  <a:pt x="1353108" y="472426"/>
                </a:cubicBezTo>
                <a:cubicBezTo>
                  <a:pt x="1320723" y="472426"/>
                  <a:pt x="1294434" y="446302"/>
                  <a:pt x="1294434" y="414121"/>
                </a:cubicBezTo>
                <a:cubicBezTo>
                  <a:pt x="1294434" y="381940"/>
                  <a:pt x="1320723" y="355816"/>
                  <a:pt x="1353108" y="355816"/>
                </a:cubicBezTo>
                <a:close/>
                <a:moveTo>
                  <a:pt x="1467281" y="330513"/>
                </a:moveTo>
                <a:lnTo>
                  <a:pt x="1467281" y="497793"/>
                </a:lnTo>
                <a:lnTo>
                  <a:pt x="1496873" y="497793"/>
                </a:lnTo>
                <a:lnTo>
                  <a:pt x="1496873" y="439488"/>
                </a:lnTo>
                <a:lnTo>
                  <a:pt x="1533893" y="439488"/>
                </a:lnTo>
                <a:lnTo>
                  <a:pt x="1575231" y="497793"/>
                </a:lnTo>
                <a:lnTo>
                  <a:pt x="1610093" y="497793"/>
                </a:lnTo>
                <a:lnTo>
                  <a:pt x="1565517" y="435702"/>
                </a:lnTo>
                <a:lnTo>
                  <a:pt x="1565517" y="435639"/>
                </a:lnTo>
                <a:cubicBezTo>
                  <a:pt x="1588058" y="429329"/>
                  <a:pt x="1604314" y="409200"/>
                  <a:pt x="1604314" y="384969"/>
                </a:cubicBezTo>
                <a:cubicBezTo>
                  <a:pt x="1604314" y="354870"/>
                  <a:pt x="1579740" y="330513"/>
                  <a:pt x="1549513" y="330513"/>
                </a:cubicBezTo>
                <a:close/>
                <a:moveTo>
                  <a:pt x="1023541" y="330512"/>
                </a:moveTo>
                <a:lnTo>
                  <a:pt x="1078151" y="497729"/>
                </a:lnTo>
                <a:lnTo>
                  <a:pt x="1103678" y="497729"/>
                </a:lnTo>
                <a:lnTo>
                  <a:pt x="1141841" y="382128"/>
                </a:lnTo>
                <a:lnTo>
                  <a:pt x="1180069" y="497729"/>
                </a:lnTo>
                <a:lnTo>
                  <a:pt x="1205532" y="497729"/>
                </a:lnTo>
                <a:lnTo>
                  <a:pt x="1260142" y="330512"/>
                </a:lnTo>
                <a:lnTo>
                  <a:pt x="1229725" y="330512"/>
                </a:lnTo>
                <a:lnTo>
                  <a:pt x="1192769" y="449267"/>
                </a:lnTo>
                <a:lnTo>
                  <a:pt x="1154351" y="330512"/>
                </a:lnTo>
                <a:lnTo>
                  <a:pt x="1129332" y="330512"/>
                </a:lnTo>
                <a:lnTo>
                  <a:pt x="1090914" y="449267"/>
                </a:lnTo>
                <a:lnTo>
                  <a:pt x="1053957" y="330512"/>
                </a:lnTo>
                <a:close/>
                <a:moveTo>
                  <a:pt x="614541" y="330450"/>
                </a:moveTo>
                <a:cubicBezTo>
                  <a:pt x="784721" y="330450"/>
                  <a:pt x="922516" y="467442"/>
                  <a:pt x="922516" y="636488"/>
                </a:cubicBezTo>
                <a:cubicBezTo>
                  <a:pt x="922516" y="805536"/>
                  <a:pt x="784594" y="942590"/>
                  <a:pt x="614541" y="942590"/>
                </a:cubicBezTo>
                <a:lnTo>
                  <a:pt x="614477" y="942590"/>
                </a:lnTo>
                <a:cubicBezTo>
                  <a:pt x="444361" y="942590"/>
                  <a:pt x="306502" y="805536"/>
                  <a:pt x="306502" y="636488"/>
                </a:cubicBezTo>
                <a:cubicBezTo>
                  <a:pt x="306502" y="467442"/>
                  <a:pt x="444361" y="330450"/>
                  <a:pt x="614541" y="330450"/>
                </a:cubicBezTo>
                <a:close/>
                <a:moveTo>
                  <a:pt x="1636636" y="330449"/>
                </a:moveTo>
                <a:lnTo>
                  <a:pt x="1636636" y="497729"/>
                </a:lnTo>
                <a:lnTo>
                  <a:pt x="1751190" y="497729"/>
                </a:lnTo>
                <a:lnTo>
                  <a:pt x="1751190" y="470974"/>
                </a:lnTo>
                <a:lnTo>
                  <a:pt x="1666226" y="470974"/>
                </a:lnTo>
                <a:lnTo>
                  <a:pt x="1666226" y="330449"/>
                </a:lnTo>
                <a:close/>
                <a:moveTo>
                  <a:pt x="1777796" y="330449"/>
                </a:moveTo>
                <a:lnTo>
                  <a:pt x="1777796" y="497729"/>
                </a:lnTo>
                <a:lnTo>
                  <a:pt x="1843265" y="497729"/>
                </a:lnTo>
                <a:cubicBezTo>
                  <a:pt x="1889746" y="497729"/>
                  <a:pt x="1927465" y="460310"/>
                  <a:pt x="1927465" y="414120"/>
                </a:cubicBezTo>
                <a:cubicBezTo>
                  <a:pt x="1927465" y="367931"/>
                  <a:pt x="1889810" y="330449"/>
                  <a:pt x="1843265" y="330449"/>
                </a:cubicBezTo>
                <a:close/>
                <a:moveTo>
                  <a:pt x="1353108" y="327610"/>
                </a:moveTo>
                <a:cubicBezTo>
                  <a:pt x="1305038" y="327610"/>
                  <a:pt x="1266049" y="366354"/>
                  <a:pt x="1266049" y="414121"/>
                </a:cubicBezTo>
                <a:cubicBezTo>
                  <a:pt x="1266049" y="461888"/>
                  <a:pt x="1305038" y="500632"/>
                  <a:pt x="1353108" y="500632"/>
                </a:cubicBezTo>
                <a:cubicBezTo>
                  <a:pt x="1401177" y="500632"/>
                  <a:pt x="1440166" y="461888"/>
                  <a:pt x="1440166" y="414121"/>
                </a:cubicBezTo>
                <a:cubicBezTo>
                  <a:pt x="1440166" y="366354"/>
                  <a:pt x="1401177" y="327610"/>
                  <a:pt x="1353108" y="327610"/>
                </a:cubicBezTo>
                <a:close/>
                <a:moveTo>
                  <a:pt x="614541" y="301677"/>
                </a:moveTo>
                <a:cubicBezTo>
                  <a:pt x="428422" y="301677"/>
                  <a:pt x="277546" y="451540"/>
                  <a:pt x="277546" y="636551"/>
                </a:cubicBezTo>
                <a:cubicBezTo>
                  <a:pt x="277546" y="821563"/>
                  <a:pt x="428422" y="971364"/>
                  <a:pt x="614541" y="971364"/>
                </a:cubicBezTo>
                <a:cubicBezTo>
                  <a:pt x="800659" y="971364"/>
                  <a:pt x="951535" y="821437"/>
                  <a:pt x="951535" y="636551"/>
                </a:cubicBezTo>
                <a:cubicBezTo>
                  <a:pt x="951535" y="451666"/>
                  <a:pt x="800659" y="301677"/>
                  <a:pt x="614541" y="301677"/>
                </a:cubicBezTo>
                <a:close/>
                <a:moveTo>
                  <a:pt x="0" y="0"/>
                </a:moveTo>
                <a:lnTo>
                  <a:pt x="180923" y="0"/>
                </a:lnTo>
                <a:lnTo>
                  <a:pt x="914400" y="0"/>
                </a:lnTo>
                <a:lnTo>
                  <a:pt x="11501074" y="0"/>
                </a:lnTo>
                <a:cubicBezTo>
                  <a:pt x="11600995" y="0"/>
                  <a:pt x="11681997" y="81002"/>
                  <a:pt x="11681997" y="180922"/>
                </a:cubicBezTo>
                <a:lnTo>
                  <a:pt x="11681997" y="6169475"/>
                </a:lnTo>
                <a:cubicBezTo>
                  <a:pt x="11681997" y="6269396"/>
                  <a:pt x="11600995" y="6350398"/>
                  <a:pt x="11501074" y="6350398"/>
                </a:cubicBezTo>
                <a:lnTo>
                  <a:pt x="180923" y="6350398"/>
                </a:lnTo>
                <a:cubicBezTo>
                  <a:pt x="81002" y="6350398"/>
                  <a:pt x="0" y="6269396"/>
                  <a:pt x="0" y="6169475"/>
                </a:cubicBezTo>
                <a:lnTo>
                  <a:pt x="0" y="914400"/>
                </a:lnTo>
                <a:lnTo>
                  <a:pt x="0" y="180922"/>
                </a:lnTo>
                <a:close/>
              </a:path>
            </a:pathLst>
          </a:custGeom>
        </p:spPr>
        <p:txBody>
          <a:bodyPr wrap="square" bIns="1080000" anchor="ctr" anchorCtr="1">
            <a:noAutofit/>
          </a:bodyPr>
          <a:lstStyle>
            <a:lvl1pPr>
              <a:defRPr b="0"/>
            </a:lvl1pPr>
          </a:lstStyle>
          <a:p>
            <a:r>
              <a:rPr lang="en-GB"/>
              <a:t>Click icon to add picture</a:t>
            </a:r>
            <a:endParaRPr lang="en-US"/>
          </a:p>
        </p:txBody>
      </p:sp>
    </p:spTree>
    <p:extLst>
      <p:ext uri="{BB962C8B-B14F-4D97-AF65-F5344CB8AC3E}">
        <p14:creationId xmlns:p14="http://schemas.microsoft.com/office/powerpoint/2010/main" val="4038338113"/>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v1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4297489" cy="3908805"/>
          </a:xfrm>
        </p:spPr>
        <p:txBody>
          <a:bodyPr anchor="b" anchorCtr="0"/>
          <a:lstStyle>
            <a:lvl1pPr>
              <a:lnSpc>
                <a:spcPct val="90000"/>
              </a:lnSpc>
              <a:spcAft>
                <a:spcPts val="0"/>
              </a:spcAft>
              <a:defRPr sz="4200" b="0">
                <a:solidFill>
                  <a:schemeClr val="tx1"/>
                </a:solidFill>
                <a:latin typeface="+mn-lt"/>
              </a:defRPr>
            </a:lvl1pPr>
            <a:lvl2pPr>
              <a:spcBef>
                <a:spcPts val="2400"/>
              </a:spcBef>
              <a:spcAft>
                <a:spcPts val="0"/>
              </a:spcAft>
              <a:defRPr sz="2400">
                <a:solidFill>
                  <a:schemeClr val="tx1"/>
                </a:solidFill>
                <a:latin typeface="+mj-lt"/>
              </a:defRPr>
            </a:lvl2pPr>
            <a:lvl3pPr marL="0" indent="0">
              <a:spcBef>
                <a:spcPts val="2000"/>
              </a:spcBef>
              <a:spcAft>
                <a:spcPts val="0"/>
              </a:spcAft>
              <a:buNone/>
              <a:defRPr sz="1500">
                <a:solidFill>
                  <a:schemeClr val="tx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v19] First level &lt;Title&gt;</a:t>
            </a:r>
          </a:p>
          <a:p>
            <a:pPr lvl="1"/>
            <a:r>
              <a:rPr lang="en-GB"/>
              <a:t>Second level &lt;Subtitle&gt;</a:t>
            </a:r>
          </a:p>
          <a:p>
            <a:pPr lvl="2"/>
            <a:r>
              <a:rPr lang="en-GB"/>
              <a:t>Third level &lt;D Month YYYY&gt;</a:t>
            </a:r>
          </a:p>
        </p:txBody>
      </p:sp>
      <p:sp>
        <p:nvSpPr>
          <p:cNvPr id="3" name="Freeform 2">
            <a:extLst>
              <a:ext uri="{FF2B5EF4-FFF2-40B4-BE49-F238E27FC236}">
                <a16:creationId xmlns:a16="http://schemas.microsoft.com/office/drawing/2014/main" id="{13F4BB96-5DE4-120E-1A25-61169A71E97C}"/>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8583091"/>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v2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v20]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err="1">
                <a:solidFill>
                  <a:schemeClr val="bg1"/>
                </a:solidFill>
                <a:latin typeface="+mj-lt"/>
              </a:rPr>
              <a:t>gold.org</a:t>
            </a:r>
            <a:endParaRPr lang="en-GB" sz="1500">
              <a:solidFill>
                <a:schemeClr val="bg1"/>
              </a:solidFill>
              <a:latin typeface="+mj-lt"/>
            </a:endParaRPr>
          </a:p>
        </p:txBody>
      </p:sp>
      <p:sp>
        <p:nvSpPr>
          <p:cNvPr id="5" name="Freeform 4">
            <a:extLst>
              <a:ext uri="{FF2B5EF4-FFF2-40B4-BE49-F238E27FC236}">
                <a16:creationId xmlns:a16="http://schemas.microsoft.com/office/drawing/2014/main" id="{5C18C947-B24D-552B-769C-48057CA30134}"/>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9393828"/>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v2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v21]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err="1">
                <a:solidFill>
                  <a:schemeClr val="tx2"/>
                </a:solidFill>
                <a:latin typeface="+mj-lt"/>
              </a:rPr>
              <a:t>gold.org</a:t>
            </a:r>
            <a:endParaRPr lang="en-GB" sz="1500">
              <a:solidFill>
                <a:schemeClr val="tx2"/>
              </a:solidFill>
              <a:latin typeface="+mj-lt"/>
            </a:endParaRPr>
          </a:p>
        </p:txBody>
      </p:sp>
      <p:sp>
        <p:nvSpPr>
          <p:cNvPr id="2" name="Freeform 1">
            <a:extLst>
              <a:ext uri="{FF2B5EF4-FFF2-40B4-BE49-F238E27FC236}">
                <a16:creationId xmlns:a16="http://schemas.microsoft.com/office/drawing/2014/main" id="{069EA7B7-56E3-AE63-8D03-9202F357704D}"/>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55804153"/>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v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5"/>
                </a:solidFill>
                <a:latin typeface="+mn-lt"/>
              </a:defRPr>
            </a:lvl1pPr>
            <a:lvl2pPr>
              <a:spcBef>
                <a:spcPts val="2400"/>
              </a:spcBef>
              <a:spcAft>
                <a:spcPts val="0"/>
              </a:spcAft>
              <a:defRPr sz="2400">
                <a:solidFill>
                  <a:schemeClr val="accent5"/>
                </a:solidFill>
                <a:latin typeface="+mj-lt"/>
              </a:defRPr>
            </a:lvl2pPr>
            <a:lvl3pPr marL="0" indent="0">
              <a:spcBef>
                <a:spcPts val="2000"/>
              </a:spcBef>
              <a:spcAft>
                <a:spcPts val="0"/>
              </a:spcAft>
              <a:buNone/>
              <a:defRPr sz="1500">
                <a:solidFill>
                  <a:schemeClr val="accent5"/>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v8]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1773609490"/>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v22">
    <p:bg>
      <p:bgPr>
        <a:solidFill>
          <a:srgbClr val="3C1E4B"/>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v22]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err="1">
                <a:solidFill>
                  <a:schemeClr val="bg1"/>
                </a:solidFill>
                <a:latin typeface="+mj-lt"/>
              </a:rPr>
              <a:t>gold.org</a:t>
            </a:r>
            <a:endParaRPr lang="en-GB" sz="1500">
              <a:solidFill>
                <a:schemeClr val="bg1"/>
              </a:solidFill>
              <a:latin typeface="+mj-lt"/>
            </a:endParaRPr>
          </a:p>
        </p:txBody>
      </p:sp>
      <p:sp>
        <p:nvSpPr>
          <p:cNvPr id="5" name="Freeform 4">
            <a:extLst>
              <a:ext uri="{FF2B5EF4-FFF2-40B4-BE49-F238E27FC236}">
                <a16:creationId xmlns:a16="http://schemas.microsoft.com/office/drawing/2014/main" id="{9B289C06-AEF9-827A-DABB-B913F7E0990E}"/>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6424582"/>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v23">
    <p:bg>
      <p:bgPr>
        <a:solidFill>
          <a:srgbClr val="001E46"/>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v23]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err="1">
                <a:solidFill>
                  <a:schemeClr val="bg1"/>
                </a:solidFill>
                <a:latin typeface="+mj-lt"/>
              </a:rPr>
              <a:t>gold.org</a:t>
            </a:r>
            <a:endParaRPr lang="en-GB" sz="1500">
              <a:solidFill>
                <a:schemeClr val="bg1"/>
              </a:solidFill>
              <a:latin typeface="+mj-lt"/>
            </a:endParaRPr>
          </a:p>
        </p:txBody>
      </p:sp>
      <p:sp>
        <p:nvSpPr>
          <p:cNvPr id="6" name="Freeform 5">
            <a:extLst>
              <a:ext uri="{FF2B5EF4-FFF2-40B4-BE49-F238E27FC236}">
                <a16:creationId xmlns:a16="http://schemas.microsoft.com/office/drawing/2014/main" id="{26C5E3B3-F2D4-4AA3-8A4E-88DE8CFB426F}"/>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2273560"/>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v24">
    <p:bg>
      <p:bgPr>
        <a:solidFill>
          <a:srgbClr val="00323C"/>
        </a:solidFill>
        <a:effectLst/>
      </p:bgPr>
    </p:bg>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2487168"/>
            <a:ext cx="6522563" cy="3908805"/>
          </a:xfrm>
        </p:spPr>
        <p:txBody>
          <a:bodyPr anchor="b" anchorCtr="0"/>
          <a:lstStyle>
            <a:lvl1pPr>
              <a:lnSpc>
                <a:spcPct val="90000"/>
              </a:lnSpc>
              <a:spcAft>
                <a:spcPts val="0"/>
              </a:spcAft>
              <a:defRPr sz="6000" b="0">
                <a:solidFill>
                  <a:schemeClr val="bg1"/>
                </a:solidFill>
                <a:latin typeface="+mn-lt"/>
              </a:defRPr>
            </a:lvl1pPr>
            <a:lvl2pPr>
              <a:spcBef>
                <a:spcPts val="500"/>
              </a:spcBef>
              <a:spcAft>
                <a:spcPts val="0"/>
              </a:spcAft>
              <a:defRPr sz="3000">
                <a:solidFill>
                  <a:schemeClr val="bg1"/>
                </a:solidFill>
                <a:latin typeface="+mj-lt"/>
              </a:defRPr>
            </a:lvl2pPr>
            <a:lvl3pPr marL="0" indent="0">
              <a:spcBef>
                <a:spcPts val="2000"/>
              </a:spcBef>
              <a:spcAft>
                <a:spcPts val="0"/>
              </a:spcAft>
              <a:buNone/>
              <a:defRPr sz="1500">
                <a:solidFill>
                  <a:schemeClr val="bg1"/>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v24] First level &lt;Title&gt;</a:t>
            </a:r>
          </a:p>
          <a:p>
            <a:pPr lvl="1"/>
            <a:r>
              <a:rPr lang="en-GB"/>
              <a:t>Second level &lt;Subtitle&gt;</a:t>
            </a:r>
          </a:p>
          <a:p>
            <a:pPr lvl="2"/>
            <a:r>
              <a:rPr lang="en-GB"/>
              <a:t>Third level &lt;D Month YYYY&gt;</a:t>
            </a:r>
          </a:p>
        </p:txBody>
      </p:sp>
      <p:pic>
        <p:nvPicPr>
          <p:cNvPr id="27" name="Graphic 26">
            <a:extLst>
              <a:ext uri="{FF2B5EF4-FFF2-40B4-BE49-F238E27FC236}">
                <a16:creationId xmlns:a16="http://schemas.microsoft.com/office/drawing/2014/main" id="{2F8592AE-5B13-7580-7B02-1655682BC5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46" y="557277"/>
            <a:ext cx="1828800" cy="668867"/>
          </a:xfrm>
          <a:prstGeom prst="rect">
            <a:avLst/>
          </a:prstGeom>
        </p:spPr>
      </p:pic>
      <p:sp>
        <p:nvSpPr>
          <p:cNvPr id="3" name="TextBox 2">
            <a:extLst>
              <a:ext uri="{FF2B5EF4-FFF2-40B4-BE49-F238E27FC236}">
                <a16:creationId xmlns:a16="http://schemas.microsoft.com/office/drawing/2014/main" id="{8B5D707A-7970-5E3C-8131-084DE97EE2DB}"/>
              </a:ext>
            </a:extLst>
          </p:cNvPr>
          <p:cNvSpPr txBox="1"/>
          <p:nvPr userDrawn="1"/>
        </p:nvSpPr>
        <p:spPr>
          <a:xfrm>
            <a:off x="10887809" y="575326"/>
            <a:ext cx="771045" cy="230832"/>
          </a:xfrm>
          <a:prstGeom prst="rect">
            <a:avLst/>
          </a:prstGeom>
          <a:noFill/>
        </p:spPr>
        <p:txBody>
          <a:bodyPr wrap="none" lIns="0" tIns="0" rIns="0" bIns="0" rtlCol="0">
            <a:spAutoFit/>
          </a:bodyPr>
          <a:lstStyle/>
          <a:p>
            <a:pPr algn="r"/>
            <a:r>
              <a:rPr lang="en-GB" sz="1500" err="1">
                <a:solidFill>
                  <a:schemeClr val="bg1"/>
                </a:solidFill>
                <a:latin typeface="+mj-lt"/>
              </a:rPr>
              <a:t>gold.org</a:t>
            </a:r>
            <a:endParaRPr lang="en-GB" sz="1500">
              <a:solidFill>
                <a:schemeClr val="bg1"/>
              </a:solidFill>
              <a:latin typeface="+mj-lt"/>
            </a:endParaRPr>
          </a:p>
        </p:txBody>
      </p:sp>
      <p:sp>
        <p:nvSpPr>
          <p:cNvPr id="6" name="Freeform 5">
            <a:extLst>
              <a:ext uri="{FF2B5EF4-FFF2-40B4-BE49-F238E27FC236}">
                <a16:creationId xmlns:a16="http://schemas.microsoft.com/office/drawing/2014/main" id="{D1A25EF8-AD57-3A79-DF32-13C8AC427D13}"/>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75336314"/>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tatement: v1">
    <p:bg>
      <p:bgPr>
        <a:solidFill>
          <a:srgbClr val="00323C"/>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B2A40F8-C6B2-CAE5-817E-C7AF1E7E402C}"/>
              </a:ext>
            </a:extLst>
          </p:cNvPr>
          <p:cNvSpPr/>
          <p:nvPr userDrawn="1"/>
        </p:nvSpPr>
        <p:spPr>
          <a:xfrm>
            <a:off x="3308350" y="1516752"/>
            <a:ext cx="5587200" cy="3823200"/>
          </a:xfrm>
          <a:custGeom>
            <a:avLst/>
            <a:gdLst>
              <a:gd name="connsiteX0" fmla="*/ 0 w 5587200"/>
              <a:gd name="connsiteY0" fmla="*/ 0 h 3823200"/>
              <a:gd name="connsiteX1" fmla="*/ 223543 w 5587200"/>
              <a:gd name="connsiteY1" fmla="*/ 0 h 3823200"/>
              <a:gd name="connsiteX2" fmla="*/ 914400 w 5587200"/>
              <a:gd name="connsiteY2" fmla="*/ 0 h 3823200"/>
              <a:gd name="connsiteX3" fmla="*/ 5363657 w 5587200"/>
              <a:gd name="connsiteY3" fmla="*/ 0 h 3823200"/>
              <a:gd name="connsiteX4" fmla="*/ 5587200 w 5587200"/>
              <a:gd name="connsiteY4" fmla="*/ 223543 h 3823200"/>
              <a:gd name="connsiteX5" fmla="*/ 5587200 w 5587200"/>
              <a:gd name="connsiteY5" fmla="*/ 3599657 h 3823200"/>
              <a:gd name="connsiteX6" fmla="*/ 5363657 w 5587200"/>
              <a:gd name="connsiteY6" fmla="*/ 3823200 h 3823200"/>
              <a:gd name="connsiteX7" fmla="*/ 223543 w 5587200"/>
              <a:gd name="connsiteY7" fmla="*/ 3823200 h 3823200"/>
              <a:gd name="connsiteX8" fmla="*/ 0 w 5587200"/>
              <a:gd name="connsiteY8" fmla="*/ 3599657 h 3823200"/>
              <a:gd name="connsiteX9" fmla="*/ 0 w 5587200"/>
              <a:gd name="connsiteY9" fmla="*/ 914400 h 3823200"/>
              <a:gd name="connsiteX10" fmla="*/ 0 w 5587200"/>
              <a:gd name="connsiteY10" fmla="*/ 223543 h 382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7200" h="3823200">
                <a:moveTo>
                  <a:pt x="0" y="0"/>
                </a:moveTo>
                <a:lnTo>
                  <a:pt x="223543" y="0"/>
                </a:lnTo>
                <a:lnTo>
                  <a:pt x="914400" y="0"/>
                </a:lnTo>
                <a:lnTo>
                  <a:pt x="5363657" y="0"/>
                </a:lnTo>
                <a:cubicBezTo>
                  <a:pt x="5487116" y="0"/>
                  <a:pt x="5587200" y="100084"/>
                  <a:pt x="5587200" y="223543"/>
                </a:cubicBezTo>
                <a:lnTo>
                  <a:pt x="5587200" y="3599657"/>
                </a:lnTo>
                <a:cubicBezTo>
                  <a:pt x="5587200" y="3723116"/>
                  <a:pt x="5487116" y="3823200"/>
                  <a:pt x="5363657" y="3823200"/>
                </a:cubicBezTo>
                <a:lnTo>
                  <a:pt x="223543" y="3823200"/>
                </a:lnTo>
                <a:cubicBezTo>
                  <a:pt x="100084" y="3823200"/>
                  <a:pt x="0" y="3723116"/>
                  <a:pt x="0" y="3599657"/>
                </a:cubicBezTo>
                <a:lnTo>
                  <a:pt x="0" y="914400"/>
                </a:lnTo>
                <a:lnTo>
                  <a:pt x="0" y="223543"/>
                </a:lnTo>
                <a:close/>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v1] &lt;Text&gt;</a:t>
            </a:r>
          </a:p>
        </p:txBody>
      </p:sp>
    </p:spTree>
    <p:extLst>
      <p:ext uri="{BB962C8B-B14F-4D97-AF65-F5344CB8AC3E}">
        <p14:creationId xmlns:p14="http://schemas.microsoft.com/office/powerpoint/2010/main" val="4059735704"/>
      </p:ext>
    </p:extLst>
  </p:cSld>
  <p:clrMapOvr>
    <a:masterClrMapping/>
  </p:clrMapOvr>
  <p:extLst>
    <p:ext uri="{DCECCB84-F9BA-43D5-87BE-67443E8EF086}">
      <p15:sldGuideLst xmlns:p15="http://schemas.microsoft.com/office/powerpoint/2012/main">
        <p15:guide id="3" pos="2084">
          <p15:clr>
            <a:srgbClr val="FBAE40"/>
          </p15:clr>
        </p15:guide>
        <p15:guide id="5" pos="5600">
          <p15:clr>
            <a:srgbClr val="FBAE40"/>
          </p15:clr>
        </p15:guide>
        <p15:guide id="6" pos="735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tatement: v2">
    <p:bg>
      <p:bgPr>
        <a:solidFill>
          <a:srgbClr val="3C1E4B"/>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v2] &lt;Text&gt;</a:t>
            </a:r>
          </a:p>
        </p:txBody>
      </p:sp>
      <p:sp>
        <p:nvSpPr>
          <p:cNvPr id="5" name="Freeform 4">
            <a:extLst>
              <a:ext uri="{FF2B5EF4-FFF2-40B4-BE49-F238E27FC236}">
                <a16:creationId xmlns:a16="http://schemas.microsoft.com/office/drawing/2014/main" id="{8B0DC3F6-2ABE-0F8F-F669-EEDDCE5C5216}"/>
              </a:ext>
            </a:extLst>
          </p:cNvPr>
          <p:cNvSpPr/>
          <p:nvPr userDrawn="1"/>
        </p:nvSpPr>
        <p:spPr>
          <a:xfrm>
            <a:off x="3308350" y="1516752"/>
            <a:ext cx="5587200" cy="3823200"/>
          </a:xfrm>
          <a:custGeom>
            <a:avLst/>
            <a:gdLst>
              <a:gd name="connsiteX0" fmla="*/ 0 w 5587200"/>
              <a:gd name="connsiteY0" fmla="*/ 0 h 3823200"/>
              <a:gd name="connsiteX1" fmla="*/ 223543 w 5587200"/>
              <a:gd name="connsiteY1" fmla="*/ 0 h 3823200"/>
              <a:gd name="connsiteX2" fmla="*/ 914400 w 5587200"/>
              <a:gd name="connsiteY2" fmla="*/ 0 h 3823200"/>
              <a:gd name="connsiteX3" fmla="*/ 5363657 w 5587200"/>
              <a:gd name="connsiteY3" fmla="*/ 0 h 3823200"/>
              <a:gd name="connsiteX4" fmla="*/ 5587200 w 5587200"/>
              <a:gd name="connsiteY4" fmla="*/ 223543 h 3823200"/>
              <a:gd name="connsiteX5" fmla="*/ 5587200 w 5587200"/>
              <a:gd name="connsiteY5" fmla="*/ 3599657 h 3823200"/>
              <a:gd name="connsiteX6" fmla="*/ 5363657 w 5587200"/>
              <a:gd name="connsiteY6" fmla="*/ 3823200 h 3823200"/>
              <a:gd name="connsiteX7" fmla="*/ 223543 w 5587200"/>
              <a:gd name="connsiteY7" fmla="*/ 3823200 h 3823200"/>
              <a:gd name="connsiteX8" fmla="*/ 0 w 5587200"/>
              <a:gd name="connsiteY8" fmla="*/ 3599657 h 3823200"/>
              <a:gd name="connsiteX9" fmla="*/ 0 w 5587200"/>
              <a:gd name="connsiteY9" fmla="*/ 914400 h 3823200"/>
              <a:gd name="connsiteX10" fmla="*/ 0 w 5587200"/>
              <a:gd name="connsiteY10" fmla="*/ 223543 h 382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7200" h="3823200">
                <a:moveTo>
                  <a:pt x="0" y="0"/>
                </a:moveTo>
                <a:lnTo>
                  <a:pt x="223543" y="0"/>
                </a:lnTo>
                <a:lnTo>
                  <a:pt x="914400" y="0"/>
                </a:lnTo>
                <a:lnTo>
                  <a:pt x="5363657" y="0"/>
                </a:lnTo>
                <a:cubicBezTo>
                  <a:pt x="5487116" y="0"/>
                  <a:pt x="5587200" y="100084"/>
                  <a:pt x="5587200" y="223543"/>
                </a:cubicBezTo>
                <a:lnTo>
                  <a:pt x="5587200" y="3599657"/>
                </a:lnTo>
                <a:cubicBezTo>
                  <a:pt x="5587200" y="3723116"/>
                  <a:pt x="5487116" y="3823200"/>
                  <a:pt x="5363657" y="3823200"/>
                </a:cubicBezTo>
                <a:lnTo>
                  <a:pt x="223543" y="3823200"/>
                </a:lnTo>
                <a:cubicBezTo>
                  <a:pt x="100084" y="3823200"/>
                  <a:pt x="0" y="3723116"/>
                  <a:pt x="0" y="3599657"/>
                </a:cubicBezTo>
                <a:lnTo>
                  <a:pt x="0" y="914400"/>
                </a:lnTo>
                <a:lnTo>
                  <a:pt x="0" y="223543"/>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1286728"/>
      </p:ext>
    </p:extLst>
  </p:cSld>
  <p:clrMapOvr>
    <a:masterClrMapping/>
  </p:clrMapOvr>
  <p:extLst>
    <p:ext uri="{DCECCB84-F9BA-43D5-87BE-67443E8EF086}">
      <p15:sldGuideLst xmlns:p15="http://schemas.microsoft.com/office/powerpoint/2012/main">
        <p15:guide id="3" pos="2084">
          <p15:clr>
            <a:srgbClr val="FBAE40"/>
          </p15:clr>
        </p15:guide>
        <p15:guide id="5" pos="5600">
          <p15:clr>
            <a:srgbClr val="FBAE40"/>
          </p15:clr>
        </p15:guide>
        <p15:guide id="6" pos="735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tatement: v3">
    <p:bg>
      <p:bgPr>
        <a:solidFill>
          <a:srgbClr val="001E4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E06C01-E5B1-BE14-3E19-B12133CC3589}"/>
              </a:ext>
            </a:extLst>
          </p:cNvPr>
          <p:cNvSpPr>
            <a:spLocks noGrp="1"/>
          </p:cNvSpPr>
          <p:nvPr>
            <p:ph type="dt" sz="half" idx="14"/>
          </p:nvPr>
        </p:nvSpPr>
        <p:spPr/>
        <p:txBody>
          <a:bodyPr/>
          <a:lstStyle>
            <a:lvl1pPr>
              <a:defRPr>
                <a:solidFill>
                  <a:schemeClr val="bg1"/>
                </a:solidFill>
              </a:defRPr>
            </a:lvl1pPr>
          </a:lstStyle>
          <a:p>
            <a:endParaRPr lang="en-GB"/>
          </a:p>
        </p:txBody>
      </p:sp>
      <p:sp>
        <p:nvSpPr>
          <p:cNvPr id="7" name="Footer Placeholder 6">
            <a:extLst>
              <a:ext uri="{FF2B5EF4-FFF2-40B4-BE49-F238E27FC236}">
                <a16:creationId xmlns:a16="http://schemas.microsoft.com/office/drawing/2014/main" id="{95BBD5C6-E725-AEF2-5C54-F6E2686C8791}"/>
              </a:ext>
            </a:extLst>
          </p:cNvPr>
          <p:cNvSpPr>
            <a:spLocks noGrp="1"/>
          </p:cNvSpPr>
          <p:nvPr>
            <p:ph type="ftr" sz="quarter" idx="15"/>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776DBEA9-F817-3724-2952-DE40820697A5}"/>
              </a:ext>
            </a:extLst>
          </p:cNvPr>
          <p:cNvSpPr>
            <a:spLocks noGrp="1"/>
          </p:cNvSpPr>
          <p:nvPr>
            <p:ph type="sldNum" sz="quarter" idx="16"/>
          </p:nvPr>
        </p:nvSpPr>
        <p:spPr/>
        <p:txBody>
          <a:bodyPr/>
          <a:lstStyle>
            <a:lvl1pPr>
              <a:defRPr>
                <a:solidFill>
                  <a:schemeClr val="bg1"/>
                </a:solidFill>
              </a:defRPr>
            </a:lvl1p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99D4F2D7-31CF-2044-27BD-7EECD7F4EBE7}"/>
              </a:ext>
            </a:extLst>
          </p:cNvPr>
          <p:cNvSpPr>
            <a:spLocks noGrp="1"/>
          </p:cNvSpPr>
          <p:nvPr>
            <p:ph type="body" sz="quarter" idx="17" hasCustomPrompt="1"/>
          </p:nvPr>
        </p:nvSpPr>
        <p:spPr>
          <a:xfrm>
            <a:off x="3588631" y="4231591"/>
            <a:ext cx="5018041" cy="874857"/>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9" name="Text Placeholder 7">
            <a:extLst>
              <a:ext uri="{FF2B5EF4-FFF2-40B4-BE49-F238E27FC236}">
                <a16:creationId xmlns:a16="http://schemas.microsoft.com/office/drawing/2014/main" id="{8C2DFB78-AD60-D343-434D-5D061422A6DA}"/>
              </a:ext>
            </a:extLst>
          </p:cNvPr>
          <p:cNvSpPr>
            <a:spLocks noGrp="1"/>
          </p:cNvSpPr>
          <p:nvPr>
            <p:ph type="body" sz="quarter" idx="18" hasCustomPrompt="1"/>
          </p:nvPr>
        </p:nvSpPr>
        <p:spPr>
          <a:xfrm>
            <a:off x="3588631" y="1841078"/>
            <a:ext cx="5018041" cy="2157009"/>
          </a:xfrm>
        </p:spPr>
        <p:txBody>
          <a:bodyPr anchor="t" anchorCtr="0">
            <a:noAutofit/>
          </a:bodyPr>
          <a:lstStyle>
            <a:lvl1pPr>
              <a:lnSpc>
                <a:spcPct val="97000"/>
              </a:lnSpc>
              <a:spcAft>
                <a:spcPts val="0"/>
              </a:spcAft>
              <a:defRPr sz="3000" b="0">
                <a:solidFill>
                  <a:schemeClr val="bg1"/>
                </a:solidFill>
                <a:latin typeface="+mn-lt"/>
              </a:defRPr>
            </a:lvl1pPr>
            <a:lvl2pPr>
              <a:lnSpc>
                <a:spcPct val="110000"/>
              </a:lnSpc>
              <a:spcAft>
                <a:spcPts val="0"/>
              </a:spcAft>
              <a:defRPr sz="3000" b="1" i="0">
                <a:solidFill>
                  <a:schemeClr val="bg1"/>
                </a:solidFill>
                <a:latin typeface="+mn-lt"/>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[Quote/statement: v3] &lt;Text&gt;</a:t>
            </a:r>
          </a:p>
        </p:txBody>
      </p:sp>
      <p:sp>
        <p:nvSpPr>
          <p:cNvPr id="5" name="Freeform 4">
            <a:extLst>
              <a:ext uri="{FF2B5EF4-FFF2-40B4-BE49-F238E27FC236}">
                <a16:creationId xmlns:a16="http://schemas.microsoft.com/office/drawing/2014/main" id="{CF2F5594-97C5-803A-C311-9C41C4A25408}"/>
              </a:ext>
            </a:extLst>
          </p:cNvPr>
          <p:cNvSpPr/>
          <p:nvPr userDrawn="1"/>
        </p:nvSpPr>
        <p:spPr>
          <a:xfrm>
            <a:off x="3308350" y="1516752"/>
            <a:ext cx="5587200" cy="3823200"/>
          </a:xfrm>
          <a:custGeom>
            <a:avLst/>
            <a:gdLst>
              <a:gd name="connsiteX0" fmla="*/ 0 w 5587200"/>
              <a:gd name="connsiteY0" fmla="*/ 0 h 3823200"/>
              <a:gd name="connsiteX1" fmla="*/ 223543 w 5587200"/>
              <a:gd name="connsiteY1" fmla="*/ 0 h 3823200"/>
              <a:gd name="connsiteX2" fmla="*/ 914400 w 5587200"/>
              <a:gd name="connsiteY2" fmla="*/ 0 h 3823200"/>
              <a:gd name="connsiteX3" fmla="*/ 5363657 w 5587200"/>
              <a:gd name="connsiteY3" fmla="*/ 0 h 3823200"/>
              <a:gd name="connsiteX4" fmla="*/ 5587200 w 5587200"/>
              <a:gd name="connsiteY4" fmla="*/ 223543 h 3823200"/>
              <a:gd name="connsiteX5" fmla="*/ 5587200 w 5587200"/>
              <a:gd name="connsiteY5" fmla="*/ 3599657 h 3823200"/>
              <a:gd name="connsiteX6" fmla="*/ 5363657 w 5587200"/>
              <a:gd name="connsiteY6" fmla="*/ 3823200 h 3823200"/>
              <a:gd name="connsiteX7" fmla="*/ 223543 w 5587200"/>
              <a:gd name="connsiteY7" fmla="*/ 3823200 h 3823200"/>
              <a:gd name="connsiteX8" fmla="*/ 0 w 5587200"/>
              <a:gd name="connsiteY8" fmla="*/ 3599657 h 3823200"/>
              <a:gd name="connsiteX9" fmla="*/ 0 w 5587200"/>
              <a:gd name="connsiteY9" fmla="*/ 914400 h 3823200"/>
              <a:gd name="connsiteX10" fmla="*/ 0 w 5587200"/>
              <a:gd name="connsiteY10" fmla="*/ 223543 h 382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7200" h="3823200">
                <a:moveTo>
                  <a:pt x="0" y="0"/>
                </a:moveTo>
                <a:lnTo>
                  <a:pt x="223543" y="0"/>
                </a:lnTo>
                <a:lnTo>
                  <a:pt x="914400" y="0"/>
                </a:lnTo>
                <a:lnTo>
                  <a:pt x="5363657" y="0"/>
                </a:lnTo>
                <a:cubicBezTo>
                  <a:pt x="5487116" y="0"/>
                  <a:pt x="5587200" y="100084"/>
                  <a:pt x="5587200" y="223543"/>
                </a:cubicBezTo>
                <a:lnTo>
                  <a:pt x="5587200" y="3599657"/>
                </a:lnTo>
                <a:cubicBezTo>
                  <a:pt x="5587200" y="3723116"/>
                  <a:pt x="5487116" y="3823200"/>
                  <a:pt x="5363657" y="3823200"/>
                </a:cubicBezTo>
                <a:lnTo>
                  <a:pt x="223543" y="3823200"/>
                </a:lnTo>
                <a:cubicBezTo>
                  <a:pt x="100084" y="3823200"/>
                  <a:pt x="0" y="3723116"/>
                  <a:pt x="0" y="3599657"/>
                </a:cubicBezTo>
                <a:lnTo>
                  <a:pt x="0" y="914400"/>
                </a:lnTo>
                <a:lnTo>
                  <a:pt x="0" y="223543"/>
                </a:lnTo>
                <a:close/>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48569628"/>
      </p:ext>
    </p:extLst>
  </p:cSld>
  <p:clrMapOvr>
    <a:masterClrMapping/>
  </p:clrMapOvr>
  <p:extLst>
    <p:ext uri="{DCECCB84-F9BA-43D5-87BE-67443E8EF086}">
      <p15:sldGuideLst xmlns:p15="http://schemas.microsoft.com/office/powerpoint/2012/main">
        <p15:guide id="3" pos="2094">
          <p15:clr>
            <a:srgbClr val="FBAE40"/>
          </p15:clr>
        </p15:guide>
        <p15:guide id="5" pos="5600">
          <p15:clr>
            <a:srgbClr val="FBAE40"/>
          </p15:clr>
        </p15:guide>
        <p15:guide id="6" pos="735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4859809" cy="868567"/>
          </a:xfrm>
        </p:spPr>
        <p:txBody>
          <a:bodyPr/>
          <a:lstStyle/>
          <a:p>
            <a:r>
              <a:rPr lang="en-GB"/>
              <a:t>[Contents: v1]</a:t>
            </a:r>
          </a:p>
        </p:txBody>
      </p:sp>
      <p:sp>
        <p:nvSpPr>
          <p:cNvPr id="10" name="Table Placeholder 9">
            <a:extLst>
              <a:ext uri="{FF2B5EF4-FFF2-40B4-BE49-F238E27FC236}">
                <a16:creationId xmlns:a16="http://schemas.microsoft.com/office/drawing/2014/main" id="{BC702705-9ECB-172B-C301-3823A15EE8FB}"/>
              </a:ext>
            </a:extLst>
          </p:cNvPr>
          <p:cNvSpPr>
            <a:spLocks noGrp="1"/>
          </p:cNvSpPr>
          <p:nvPr>
            <p:ph type="tbl" sz="quarter" idx="13"/>
          </p:nvPr>
        </p:nvSpPr>
        <p:spPr>
          <a:xfrm>
            <a:off x="1009650" y="2032000"/>
            <a:ext cx="4859809" cy="4064000"/>
          </a:xfrm>
        </p:spPr>
        <p:txBody>
          <a:bodyPr>
            <a:normAutofit/>
          </a:bodyPr>
          <a:lstStyle>
            <a:lvl1pPr>
              <a:defRPr sz="2400" b="0">
                <a:latin typeface="+mn-lt"/>
              </a:defRPr>
            </a:lvl1pPr>
          </a:lstStyle>
          <a:p>
            <a:r>
              <a:rPr lang="en-GB"/>
              <a:t>Click icon to add table</a:t>
            </a:r>
          </a:p>
        </p:txBody>
      </p:sp>
      <p:sp>
        <p:nvSpPr>
          <p:cNvPr id="3" name="Date Placeholder 2">
            <a:extLst>
              <a:ext uri="{FF2B5EF4-FFF2-40B4-BE49-F238E27FC236}">
                <a16:creationId xmlns:a16="http://schemas.microsoft.com/office/drawing/2014/main" id="{0FC5D3FD-8D7E-97FE-C658-F56A41D811FC}"/>
              </a:ext>
            </a:extLst>
          </p:cNvPr>
          <p:cNvSpPr>
            <a:spLocks noGrp="1"/>
          </p:cNvSpPr>
          <p:nvPr>
            <p:ph type="dt" sz="half" idx="18"/>
          </p:nvPr>
        </p:nvSpPr>
        <p:spPr/>
        <p:txBody>
          <a:bodyPr/>
          <a:lstStyle/>
          <a:p>
            <a:endParaRPr lang="en-GB"/>
          </a:p>
        </p:txBody>
      </p:sp>
      <p:sp>
        <p:nvSpPr>
          <p:cNvPr id="7" name="Footer Placeholder 6">
            <a:extLst>
              <a:ext uri="{FF2B5EF4-FFF2-40B4-BE49-F238E27FC236}">
                <a16:creationId xmlns:a16="http://schemas.microsoft.com/office/drawing/2014/main" id="{AE0AA409-3D6A-F754-6C6D-EB8D9CD211C8}"/>
              </a:ext>
            </a:extLst>
          </p:cNvPr>
          <p:cNvSpPr>
            <a:spLocks noGrp="1"/>
          </p:cNvSpPr>
          <p:nvPr>
            <p:ph type="ftr" sz="quarter" idx="19"/>
          </p:nvPr>
        </p:nvSpPr>
        <p:spPr/>
        <p:txBody>
          <a:bodyPr/>
          <a:lstStyle/>
          <a:p>
            <a:r>
              <a:rPr lang="en-US" altLang="zh-CN"/>
              <a:t>2025</a:t>
            </a:r>
            <a:r>
              <a:rPr lang="zh-CN" altLang="en-US"/>
              <a:t>年中国金饰市场零售趋势洞察</a:t>
            </a:r>
            <a:endParaRPr lang="en-GB"/>
          </a:p>
        </p:txBody>
      </p:sp>
      <p:sp>
        <p:nvSpPr>
          <p:cNvPr id="8" name="Slide Number Placeholder 7">
            <a:extLst>
              <a:ext uri="{FF2B5EF4-FFF2-40B4-BE49-F238E27FC236}">
                <a16:creationId xmlns:a16="http://schemas.microsoft.com/office/drawing/2014/main" id="{F4FCBC6F-21A0-D40A-F936-4601ED225F9B}"/>
              </a:ext>
            </a:extLst>
          </p:cNvPr>
          <p:cNvSpPr>
            <a:spLocks noGrp="1"/>
          </p:cNvSpPr>
          <p:nvPr>
            <p:ph type="sldNum" sz="quarter" idx="20"/>
          </p:nvPr>
        </p:nvSpPr>
        <p:spPr/>
        <p:txBody>
          <a:bodyPr/>
          <a:lstStyle/>
          <a:p>
            <a:fld id="{7AD8EBCA-3EC2-B24B-964C-A05FBBD49954}" type="slidenum">
              <a:rPr lang="en-GB" smtClean="0"/>
              <a:pPr/>
              <a:t>‹#›</a:t>
            </a:fld>
            <a:endParaRPr lang="en-GB"/>
          </a:p>
        </p:txBody>
      </p:sp>
      <p:sp>
        <p:nvSpPr>
          <p:cNvPr id="11" name="Picture Placeholder 10">
            <a:extLst>
              <a:ext uri="{FF2B5EF4-FFF2-40B4-BE49-F238E27FC236}">
                <a16:creationId xmlns:a16="http://schemas.microsoft.com/office/drawing/2014/main" id="{85C0CFF0-D2F7-ADDC-79B6-885394743FC1}"/>
              </a:ext>
            </a:extLst>
          </p:cNvPr>
          <p:cNvSpPr>
            <a:spLocks noGrp="1"/>
          </p:cNvSpPr>
          <p:nvPr>
            <p:ph type="pic" sz="quarter" idx="21"/>
          </p:nvPr>
        </p:nvSpPr>
        <p:spPr>
          <a:xfrm>
            <a:off x="6588000" y="1270800"/>
            <a:ext cx="5090400" cy="4827600"/>
          </a:xfrm>
          <a:custGeom>
            <a:avLst/>
            <a:gdLst>
              <a:gd name="connsiteX0" fmla="*/ 0 w 5090400"/>
              <a:gd name="connsiteY0" fmla="*/ 0 h 4827600"/>
              <a:gd name="connsiteX1" fmla="*/ 169835 w 5090400"/>
              <a:gd name="connsiteY1" fmla="*/ 0 h 4827600"/>
              <a:gd name="connsiteX2" fmla="*/ 914400 w 5090400"/>
              <a:gd name="connsiteY2" fmla="*/ 0 h 4827600"/>
              <a:gd name="connsiteX3" fmla="*/ 4920565 w 5090400"/>
              <a:gd name="connsiteY3" fmla="*/ 0 h 4827600"/>
              <a:gd name="connsiteX4" fmla="*/ 5090400 w 5090400"/>
              <a:gd name="connsiteY4" fmla="*/ 169835 h 4827600"/>
              <a:gd name="connsiteX5" fmla="*/ 5090400 w 5090400"/>
              <a:gd name="connsiteY5" fmla="*/ 4657765 h 4827600"/>
              <a:gd name="connsiteX6" fmla="*/ 4920565 w 5090400"/>
              <a:gd name="connsiteY6" fmla="*/ 4827600 h 4827600"/>
              <a:gd name="connsiteX7" fmla="*/ 169835 w 5090400"/>
              <a:gd name="connsiteY7" fmla="*/ 4827600 h 4827600"/>
              <a:gd name="connsiteX8" fmla="*/ 0 w 5090400"/>
              <a:gd name="connsiteY8" fmla="*/ 4657765 h 4827600"/>
              <a:gd name="connsiteX9" fmla="*/ 0 w 5090400"/>
              <a:gd name="connsiteY9" fmla="*/ 914400 h 4827600"/>
              <a:gd name="connsiteX10" fmla="*/ 0 w 5090400"/>
              <a:gd name="connsiteY10" fmla="*/ 169835 h 48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0400" h="4827600">
                <a:moveTo>
                  <a:pt x="0" y="0"/>
                </a:moveTo>
                <a:lnTo>
                  <a:pt x="169835" y="0"/>
                </a:lnTo>
                <a:lnTo>
                  <a:pt x="914400" y="0"/>
                </a:lnTo>
                <a:lnTo>
                  <a:pt x="4920565" y="0"/>
                </a:lnTo>
                <a:cubicBezTo>
                  <a:pt x="5014362" y="0"/>
                  <a:pt x="5090400" y="76038"/>
                  <a:pt x="5090400" y="169835"/>
                </a:cubicBezTo>
                <a:lnTo>
                  <a:pt x="5090400" y="4657765"/>
                </a:lnTo>
                <a:cubicBezTo>
                  <a:pt x="5090400" y="4751562"/>
                  <a:pt x="5014362" y="4827600"/>
                  <a:pt x="4920565" y="4827600"/>
                </a:cubicBezTo>
                <a:lnTo>
                  <a:pt x="169835" y="4827600"/>
                </a:lnTo>
                <a:cubicBezTo>
                  <a:pt x="76038" y="4827600"/>
                  <a:pt x="0" y="4751562"/>
                  <a:pt x="0" y="4657765"/>
                </a:cubicBezTo>
                <a:lnTo>
                  <a:pt x="0" y="914400"/>
                </a:lnTo>
                <a:lnTo>
                  <a:pt x="0" y="169835"/>
                </a:lnTo>
                <a:close/>
              </a:path>
            </a:pathLst>
          </a:custGeom>
        </p:spPr>
        <p:txBody>
          <a:bodyPr wrap="square" bIns="1080000" anchor="ctr" anchorCtr="1">
            <a:noAutofit/>
          </a:bodyPr>
          <a:lstStyle>
            <a:lvl1pPr>
              <a:defRPr b="0"/>
            </a:lvl1pPr>
          </a:lstStyle>
          <a:p>
            <a:r>
              <a:rPr lang="en-GB"/>
              <a:t>Click icon to add picture</a:t>
            </a:r>
            <a:endParaRPr lang="en-US"/>
          </a:p>
        </p:txBody>
      </p:sp>
    </p:spTree>
    <p:extLst>
      <p:ext uri="{BB962C8B-B14F-4D97-AF65-F5344CB8AC3E}">
        <p14:creationId xmlns:p14="http://schemas.microsoft.com/office/powerpoint/2010/main" val="1800209469"/>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a:xfrm>
            <a:off x="1009650" y="773306"/>
            <a:ext cx="4859809" cy="868567"/>
          </a:xfrm>
        </p:spPr>
        <p:txBody>
          <a:bodyPr/>
          <a:lstStyle/>
          <a:p>
            <a:r>
              <a:rPr lang="en-GB"/>
              <a:t>[Contents: v2]</a:t>
            </a:r>
          </a:p>
        </p:txBody>
      </p:sp>
      <p:sp>
        <p:nvSpPr>
          <p:cNvPr id="10" name="Table Placeholder 9">
            <a:extLst>
              <a:ext uri="{FF2B5EF4-FFF2-40B4-BE49-F238E27FC236}">
                <a16:creationId xmlns:a16="http://schemas.microsoft.com/office/drawing/2014/main" id="{BC702705-9ECB-172B-C301-3823A15EE8FB}"/>
              </a:ext>
            </a:extLst>
          </p:cNvPr>
          <p:cNvSpPr>
            <a:spLocks noGrp="1"/>
          </p:cNvSpPr>
          <p:nvPr>
            <p:ph type="tbl" sz="quarter" idx="13"/>
          </p:nvPr>
        </p:nvSpPr>
        <p:spPr>
          <a:xfrm>
            <a:off x="1009650" y="2032000"/>
            <a:ext cx="4859809" cy="4064000"/>
          </a:xfrm>
        </p:spPr>
        <p:txBody>
          <a:bodyPr>
            <a:normAutofit/>
          </a:bodyPr>
          <a:lstStyle>
            <a:lvl1pPr>
              <a:defRPr sz="2400" b="0">
                <a:latin typeface="+mn-lt"/>
              </a:defRPr>
            </a:lvl1pPr>
          </a:lstStyle>
          <a:p>
            <a:r>
              <a:rPr lang="en-GB"/>
              <a:t>Click icon to add table</a:t>
            </a:r>
          </a:p>
        </p:txBody>
      </p:sp>
      <p:sp>
        <p:nvSpPr>
          <p:cNvPr id="8" name="Table Placeholder 9">
            <a:extLst>
              <a:ext uri="{FF2B5EF4-FFF2-40B4-BE49-F238E27FC236}">
                <a16:creationId xmlns:a16="http://schemas.microsoft.com/office/drawing/2014/main" id="{1C65DEEE-CEFC-FED2-13F5-971A1AAABE7D}"/>
              </a:ext>
            </a:extLst>
          </p:cNvPr>
          <p:cNvSpPr>
            <a:spLocks noGrp="1"/>
          </p:cNvSpPr>
          <p:nvPr>
            <p:ph type="tbl" sz="quarter" idx="14"/>
          </p:nvPr>
        </p:nvSpPr>
        <p:spPr>
          <a:xfrm>
            <a:off x="6821015" y="2032000"/>
            <a:ext cx="4859809" cy="4064000"/>
          </a:xfrm>
        </p:spPr>
        <p:txBody>
          <a:bodyPr>
            <a:normAutofit/>
          </a:bodyPr>
          <a:lstStyle>
            <a:lvl1pPr>
              <a:defRPr sz="2400" b="0">
                <a:latin typeface="+mn-lt"/>
              </a:defRPr>
            </a:lvl1pPr>
          </a:lstStyle>
          <a:p>
            <a:r>
              <a:rPr lang="en-GB"/>
              <a:t>Click icon to add table</a:t>
            </a:r>
          </a:p>
        </p:txBody>
      </p:sp>
      <p:sp>
        <p:nvSpPr>
          <p:cNvPr id="3" name="Date Placeholder 2">
            <a:extLst>
              <a:ext uri="{FF2B5EF4-FFF2-40B4-BE49-F238E27FC236}">
                <a16:creationId xmlns:a16="http://schemas.microsoft.com/office/drawing/2014/main" id="{E8D92AD5-7438-8939-ED30-AE40920BC9D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044CCC2C-FCBF-D402-B325-D9B11BA003C3}"/>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16AE55A4-6B66-462F-7923-9A22ADDB2841}"/>
              </a:ext>
            </a:extLst>
          </p:cNvPr>
          <p:cNvSpPr>
            <a:spLocks noGrp="1"/>
          </p:cNvSpPr>
          <p:nvPr>
            <p:ph type="sldNum" sz="quarter" idx="17"/>
          </p:nvPr>
        </p:nvSpPr>
        <p:spPr/>
        <p:txBody>
          <a:bodyPr/>
          <a:lstStyle/>
          <a:p>
            <a:fld id="{7AD8EBCA-3EC2-B24B-964C-A05FBBD49954}" type="slidenum">
              <a:rPr lang="en-GB" smtClean="0"/>
              <a:pPr/>
              <a:t>‹#›</a:t>
            </a:fld>
            <a:endParaRPr lang="en-GB"/>
          </a:p>
        </p:txBody>
      </p:sp>
    </p:spTree>
    <p:extLst>
      <p:ext uri="{BB962C8B-B14F-4D97-AF65-F5344CB8AC3E}">
        <p14:creationId xmlns:p14="http://schemas.microsoft.com/office/powerpoint/2010/main" val="998545210"/>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6" pos="7358">
          <p15:clr>
            <a:srgbClr val="FBAE40"/>
          </p15:clr>
        </p15:guide>
        <p15:guide id="7" orient="horz" pos="1280">
          <p15:clr>
            <a:srgbClr val="FBAE40"/>
          </p15:clr>
        </p15:guide>
        <p15:guide id="8" orient="horz"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divider: v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204FD23-EA82-8985-073D-B7F30CC0E906}"/>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v1]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3885620259"/>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divider: v2">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15BE8A4-2339-2625-1A2D-773F9C55F742}"/>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v2]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1286629797"/>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v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6DF5EA-443A-D003-5D3A-44890490FF3C}"/>
              </a:ext>
            </a:extLst>
          </p:cNvPr>
          <p:cNvSpPr/>
          <p:nvPr userDrawn="1"/>
        </p:nvSpPr>
        <p:spPr>
          <a:xfrm>
            <a:off x="254000" y="251999"/>
            <a:ext cx="4841621" cy="6346800"/>
          </a:xfrm>
          <a:custGeom>
            <a:avLst/>
            <a:gdLst>
              <a:gd name="connsiteX0" fmla="*/ 0 w 4841621"/>
              <a:gd name="connsiteY0" fmla="*/ 6146213 h 6348827"/>
              <a:gd name="connsiteX1" fmla="*/ 0 w 4841621"/>
              <a:gd name="connsiteY1" fmla="*/ 6146214 h 6348827"/>
              <a:gd name="connsiteX2" fmla="*/ 0 w 4841621"/>
              <a:gd name="connsiteY2" fmla="*/ 6146214 h 6348827"/>
              <a:gd name="connsiteX3" fmla="*/ 0 w 4841621"/>
              <a:gd name="connsiteY3" fmla="*/ 0 h 6348827"/>
              <a:gd name="connsiteX4" fmla="*/ 4546600 w 4841621"/>
              <a:gd name="connsiteY4" fmla="*/ 0 h 6348827"/>
              <a:gd name="connsiteX5" fmla="*/ 4546600 w 4841621"/>
              <a:gd name="connsiteY5" fmla="*/ 1 h 6348827"/>
              <a:gd name="connsiteX6" fmla="*/ 4639008 w 4841621"/>
              <a:gd name="connsiteY6" fmla="*/ 1 h 6348827"/>
              <a:gd name="connsiteX7" fmla="*/ 4841621 w 4841621"/>
              <a:gd name="connsiteY7" fmla="*/ 202614 h 6348827"/>
              <a:gd name="connsiteX8" fmla="*/ 4841620 w 4841621"/>
              <a:gd name="connsiteY8" fmla="*/ 202614 h 6348827"/>
              <a:gd name="connsiteX9" fmla="*/ 4840873 w 4841621"/>
              <a:gd name="connsiteY9" fmla="*/ 210029 h 6348827"/>
              <a:gd name="connsiteX10" fmla="*/ 4841620 w 4841621"/>
              <a:gd name="connsiteY10" fmla="*/ 210029 h 6348827"/>
              <a:gd name="connsiteX11" fmla="*/ 4841620 w 4841621"/>
              <a:gd name="connsiteY11" fmla="*/ 6137291 h 6348827"/>
              <a:gd name="connsiteX12" fmla="*/ 4840722 w 4841621"/>
              <a:gd name="connsiteY12" fmla="*/ 6137291 h 6348827"/>
              <a:gd name="connsiteX13" fmla="*/ 4841621 w 4841621"/>
              <a:gd name="connsiteY13" fmla="*/ 6146214 h 6348827"/>
              <a:gd name="connsiteX14" fmla="*/ 4841620 w 4841621"/>
              <a:gd name="connsiteY14" fmla="*/ 6146214 h 6348827"/>
              <a:gd name="connsiteX15" fmla="*/ 4639007 w 4841621"/>
              <a:gd name="connsiteY15" fmla="*/ 6348827 h 6348827"/>
              <a:gd name="connsiteX16" fmla="*/ 202613 w 4841621"/>
              <a:gd name="connsiteY16" fmla="*/ 6348826 h 6348827"/>
              <a:gd name="connsiteX17" fmla="*/ 4117 w 4841621"/>
              <a:gd name="connsiteY17" fmla="*/ 6187047 h 6348827"/>
              <a:gd name="connsiteX18" fmla="*/ 0 w 4841621"/>
              <a:gd name="connsiteY18" fmla="*/ 6146214 h 6348827"/>
              <a:gd name="connsiteX19" fmla="*/ 226 w 4841621"/>
              <a:gd name="connsiteY19" fmla="*/ 6143973 h 6348827"/>
              <a:gd name="connsiteX20" fmla="*/ 0 w 4841621"/>
              <a:gd name="connsiteY20" fmla="*/ 6143973 h 6348827"/>
              <a:gd name="connsiteX21" fmla="*/ 0 w 4841621"/>
              <a:gd name="connsiteY21" fmla="*/ 6137291 h 6348827"/>
              <a:gd name="connsiteX22" fmla="*/ 0 w 4841621"/>
              <a:gd name="connsiteY22" fmla="*/ 6137291 h 6348827"/>
              <a:gd name="connsiteX23" fmla="*/ 0 w 4841621"/>
              <a:gd name="connsiteY23" fmla="*/ 210029 h 6348827"/>
              <a:gd name="connsiteX24" fmla="*/ 0 w 4841621"/>
              <a:gd name="connsiteY24" fmla="*/ 210029 h 634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1621" h="6348827">
                <a:moveTo>
                  <a:pt x="0" y="6146213"/>
                </a:moveTo>
                <a:lnTo>
                  <a:pt x="0" y="6146214"/>
                </a:lnTo>
                <a:lnTo>
                  <a:pt x="0" y="6146214"/>
                </a:lnTo>
                <a:close/>
                <a:moveTo>
                  <a:pt x="0" y="0"/>
                </a:moveTo>
                <a:lnTo>
                  <a:pt x="4546600" y="0"/>
                </a:lnTo>
                <a:lnTo>
                  <a:pt x="4546600" y="1"/>
                </a:lnTo>
                <a:lnTo>
                  <a:pt x="4639008" y="1"/>
                </a:lnTo>
                <a:cubicBezTo>
                  <a:pt x="4750908" y="1"/>
                  <a:pt x="4841621" y="90714"/>
                  <a:pt x="4841621" y="202614"/>
                </a:cubicBezTo>
                <a:lnTo>
                  <a:pt x="4841620" y="202614"/>
                </a:lnTo>
                <a:lnTo>
                  <a:pt x="4840873" y="210029"/>
                </a:lnTo>
                <a:lnTo>
                  <a:pt x="4841620" y="210029"/>
                </a:lnTo>
                <a:lnTo>
                  <a:pt x="4841620" y="6137291"/>
                </a:lnTo>
                <a:lnTo>
                  <a:pt x="4840722" y="6137291"/>
                </a:lnTo>
                <a:lnTo>
                  <a:pt x="4841621" y="6146214"/>
                </a:lnTo>
                <a:lnTo>
                  <a:pt x="4841620" y="6146214"/>
                </a:lnTo>
                <a:cubicBezTo>
                  <a:pt x="4841620" y="6258114"/>
                  <a:pt x="4750907" y="6348827"/>
                  <a:pt x="4639007" y="6348827"/>
                </a:cubicBezTo>
                <a:lnTo>
                  <a:pt x="202613" y="6348826"/>
                </a:lnTo>
                <a:cubicBezTo>
                  <a:pt x="104701" y="6348826"/>
                  <a:pt x="23009" y="6279374"/>
                  <a:pt x="4117" y="6187047"/>
                </a:cubicBezTo>
                <a:lnTo>
                  <a:pt x="0" y="6146214"/>
                </a:lnTo>
                <a:lnTo>
                  <a:pt x="226" y="6143973"/>
                </a:lnTo>
                <a:lnTo>
                  <a:pt x="0" y="6143973"/>
                </a:lnTo>
                <a:lnTo>
                  <a:pt x="0" y="6137291"/>
                </a:lnTo>
                <a:lnTo>
                  <a:pt x="0" y="6137291"/>
                </a:lnTo>
                <a:lnTo>
                  <a:pt x="0" y="210029"/>
                </a:lnTo>
                <a:lnTo>
                  <a:pt x="0" y="210029"/>
                </a:lnTo>
                <a:close/>
              </a:path>
            </a:pathLst>
          </a:custGeom>
          <a:solidFill>
            <a:srgbClr val="00323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69EDEF46-0308-4D1C-AAC8-053DCAABC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146" y="557277"/>
            <a:ext cx="1828800" cy="668867"/>
          </a:xfrm>
          <a:prstGeom prst="rect">
            <a:avLst/>
          </a:prstGeom>
        </p:spPr>
      </p:pic>
      <p:sp>
        <p:nvSpPr>
          <p:cNvPr id="16" name="Text Placeholder 7">
            <a:extLst>
              <a:ext uri="{FF2B5EF4-FFF2-40B4-BE49-F238E27FC236}">
                <a16:creationId xmlns:a16="http://schemas.microsoft.com/office/drawing/2014/main" id="{7D8120E8-380F-10A9-3C56-B3AE41D082C3}"/>
              </a:ext>
            </a:extLst>
          </p:cNvPr>
          <p:cNvSpPr>
            <a:spLocks noGrp="1"/>
          </p:cNvSpPr>
          <p:nvPr>
            <p:ph type="body" sz="quarter" idx="13" hasCustomPrompt="1"/>
          </p:nvPr>
        </p:nvSpPr>
        <p:spPr>
          <a:xfrm>
            <a:off x="533145" y="1724892"/>
            <a:ext cx="4297489" cy="4671082"/>
          </a:xfrm>
        </p:spPr>
        <p:txBody>
          <a:bodyPr anchor="b" anchorCtr="0"/>
          <a:lstStyle>
            <a:lvl1pPr marL="0" indent="0">
              <a:lnSpc>
                <a:spcPct val="90000"/>
              </a:lnSpc>
              <a:spcAft>
                <a:spcPts val="0"/>
              </a:spcAft>
              <a:tabLst>
                <a:tab pos="660400" algn="l"/>
              </a:tabLst>
              <a:defRPr sz="4200" b="0">
                <a:solidFill>
                  <a:schemeClr val="accent6"/>
                </a:solidFill>
                <a:latin typeface="+mn-lt"/>
              </a:defRPr>
            </a:lvl1pPr>
            <a:lvl2pPr>
              <a:spcBef>
                <a:spcPts val="2400"/>
              </a:spcBef>
              <a:spcAft>
                <a:spcPts val="0"/>
              </a:spcAft>
              <a:defRPr sz="2400">
                <a:solidFill>
                  <a:schemeClr val="accent6"/>
                </a:solidFill>
                <a:latin typeface="+mj-lt"/>
              </a:defRPr>
            </a:lvl2pPr>
            <a:lvl3pPr marL="0" indent="0">
              <a:spcBef>
                <a:spcPts val="2000"/>
              </a:spcBef>
              <a:spcAft>
                <a:spcPts val="0"/>
              </a:spcAft>
              <a:buNone/>
              <a:defRPr sz="1500">
                <a:solidFill>
                  <a:schemeClr val="accent6"/>
                </a:solidFill>
                <a:latin typeface="+mj-lt"/>
              </a:defRPr>
            </a:lvl3pPr>
            <a:lvl4pPr marL="0" indent="0">
              <a:spcAft>
                <a:spcPts val="0"/>
              </a:spcAft>
              <a:buNone/>
              <a:defRPr sz="1500">
                <a:solidFill>
                  <a:schemeClr val="bg1"/>
                </a:solidFill>
              </a:defRPr>
            </a:lvl4pPr>
            <a:lvl5pPr>
              <a:spcAft>
                <a:spcPts val="0"/>
              </a:spcAft>
              <a:defRPr sz="1500">
                <a:solidFill>
                  <a:schemeClr val="bg1"/>
                </a:solidFill>
              </a:defRPr>
            </a:lvl5pPr>
          </a:lstStyle>
          <a:p>
            <a:pPr lvl="0"/>
            <a:r>
              <a:rPr lang="en-GB"/>
              <a:t>[Title slide: v9] First level &lt;Title&gt;</a:t>
            </a:r>
          </a:p>
          <a:p>
            <a:pPr lvl="1"/>
            <a:r>
              <a:rPr lang="en-GB"/>
              <a:t>Second level &lt;Subtitle&gt;</a:t>
            </a:r>
          </a:p>
          <a:p>
            <a:pPr lvl="2"/>
            <a:r>
              <a:rPr lang="en-GB"/>
              <a:t>Third level &lt;D Month YYYY&gt;</a:t>
            </a:r>
          </a:p>
        </p:txBody>
      </p:sp>
      <p:sp>
        <p:nvSpPr>
          <p:cNvPr id="2" name="TextBox 1">
            <a:extLst>
              <a:ext uri="{FF2B5EF4-FFF2-40B4-BE49-F238E27FC236}">
                <a16:creationId xmlns:a16="http://schemas.microsoft.com/office/drawing/2014/main" id="{19034AE0-9D60-733C-4933-12A579B8EB0E}"/>
              </a:ext>
            </a:extLst>
          </p:cNvPr>
          <p:cNvSpPr txBox="1"/>
          <p:nvPr userDrawn="1"/>
        </p:nvSpPr>
        <p:spPr>
          <a:xfrm>
            <a:off x="4059590" y="575326"/>
            <a:ext cx="771045" cy="230832"/>
          </a:xfrm>
          <a:prstGeom prst="rect">
            <a:avLst/>
          </a:prstGeom>
          <a:noFill/>
        </p:spPr>
        <p:txBody>
          <a:bodyPr wrap="none" lIns="0" tIns="0" rIns="0" bIns="0" rtlCol="0">
            <a:spAutoFit/>
          </a:bodyPr>
          <a:lstStyle/>
          <a:p>
            <a:pPr algn="r"/>
            <a:r>
              <a:rPr lang="en-GB" sz="1500">
                <a:solidFill>
                  <a:srgbClr val="D9AB4D"/>
                </a:solidFill>
                <a:latin typeface="+mj-lt"/>
              </a:rPr>
              <a:t>gold.org</a:t>
            </a:r>
          </a:p>
        </p:txBody>
      </p:sp>
    </p:spTree>
    <p:extLst>
      <p:ext uri="{BB962C8B-B14F-4D97-AF65-F5344CB8AC3E}">
        <p14:creationId xmlns:p14="http://schemas.microsoft.com/office/powerpoint/2010/main" val="814761597"/>
      </p:ext>
    </p:extLst>
  </p:cSld>
  <p:clrMapOvr>
    <a:masterClrMapping/>
  </p:clrMapOvr>
  <p:extLst>
    <p:ext uri="{DCECCB84-F9BA-43D5-87BE-67443E8EF086}">
      <p15:sldGuideLst xmlns:p15="http://schemas.microsoft.com/office/powerpoint/2012/main">
        <p15:guide id="1" orient="horz" pos="160" userDrawn="1">
          <p15:clr>
            <a:srgbClr val="FBAE40"/>
          </p15:clr>
        </p15:guide>
        <p15:guide id="2" pos="160" userDrawn="1">
          <p15:clr>
            <a:srgbClr val="FBAE40"/>
          </p15:clr>
        </p15:guide>
        <p15:guide id="3" pos="7518" userDrawn="1">
          <p15:clr>
            <a:srgbClr val="FBAE40"/>
          </p15:clr>
        </p15:guide>
        <p15:guide id="4" orient="horz" pos="415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divider: v3">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EB7A58F-0BD9-9426-3CA7-643AA7F94439}"/>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solidFill>
            <a:srgbClr val="00323C"/>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7">
            <a:extLst>
              <a:ext uri="{FF2B5EF4-FFF2-40B4-BE49-F238E27FC236}">
                <a16:creationId xmlns:a16="http://schemas.microsoft.com/office/drawing/2014/main" id="{0B25B709-4CB5-312B-D1DD-FD5A25662CA3}"/>
              </a:ext>
            </a:extLst>
          </p:cNvPr>
          <p:cNvSpPr>
            <a:spLocks noGrp="1"/>
          </p:cNvSpPr>
          <p:nvPr>
            <p:ph type="body" sz="quarter" idx="14" hasCustomPrompt="1"/>
          </p:nvPr>
        </p:nvSpPr>
        <p:spPr>
          <a:xfrm>
            <a:off x="533144" y="2187146"/>
            <a:ext cx="11131633" cy="4208827"/>
          </a:xfrm>
        </p:spPr>
        <p:txBody>
          <a:bodyPr anchor="b" anchorCtr="0"/>
          <a:lstStyle>
            <a:lvl1pPr>
              <a:spcAft>
                <a:spcPts val="2800"/>
              </a:spcAft>
              <a:defRPr sz="1200" b="0">
                <a:solidFill>
                  <a:schemeClr val="bg1"/>
                </a:solidFill>
                <a:latin typeface="+mj-lt"/>
              </a:defRPr>
            </a:lvl1pPr>
            <a:lvl2pPr>
              <a:lnSpc>
                <a:spcPct val="90000"/>
              </a:lnSpc>
              <a:spcAft>
                <a:spcPts val="0"/>
              </a:spcAft>
              <a:defRPr sz="9000">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a:spcAft>
                <a:spcPts val="0"/>
              </a:spcAft>
              <a:defRPr>
                <a:solidFill>
                  <a:schemeClr val="bg1"/>
                </a:solidFill>
              </a:defRPr>
            </a:lvl5pPr>
          </a:lstStyle>
          <a:p>
            <a:pPr lvl="0"/>
            <a:r>
              <a:rPr lang="en-GB"/>
              <a:t>[Section divider: v3] First level &lt;Section&gt;</a:t>
            </a:r>
          </a:p>
          <a:p>
            <a:pPr lvl="1"/>
            <a:r>
              <a:rPr lang="en-GB"/>
              <a:t>L2 &lt;1 line only&gt;</a:t>
            </a:r>
          </a:p>
        </p:txBody>
      </p:sp>
      <p:sp>
        <p:nvSpPr>
          <p:cNvPr id="7" name="Footer Placeholder 4">
            <a:extLst>
              <a:ext uri="{FF2B5EF4-FFF2-40B4-BE49-F238E27FC236}">
                <a16:creationId xmlns:a16="http://schemas.microsoft.com/office/drawing/2014/main" id="{14AF390C-E72E-5FC4-17E9-566670671CB7}"/>
              </a:ext>
            </a:extLst>
          </p:cNvPr>
          <p:cNvSpPr>
            <a:spLocks noGrp="1"/>
          </p:cNvSpPr>
          <p:nvPr>
            <p:ph type="ftr" sz="quarter" idx="11"/>
          </p:nvPr>
        </p:nvSpPr>
        <p:spPr>
          <a:xfrm>
            <a:off x="1009650" y="577250"/>
            <a:ext cx="2298700" cy="190800"/>
          </a:xfrm>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8" name="Slide Number Placeholder 5">
            <a:extLst>
              <a:ext uri="{FF2B5EF4-FFF2-40B4-BE49-F238E27FC236}">
                <a16:creationId xmlns:a16="http://schemas.microsoft.com/office/drawing/2014/main" id="{748A33DC-5DDD-EEE5-407E-EFADDEBF4BFB}"/>
              </a:ext>
            </a:extLst>
          </p:cNvPr>
          <p:cNvSpPr>
            <a:spLocks noGrp="1"/>
          </p:cNvSpPr>
          <p:nvPr>
            <p:ph type="sldNum" sz="quarter" idx="12"/>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pic>
        <p:nvPicPr>
          <p:cNvPr id="9" name="Graphic 8">
            <a:extLst>
              <a:ext uri="{FF2B5EF4-FFF2-40B4-BE49-F238E27FC236}">
                <a16:creationId xmlns:a16="http://schemas.microsoft.com/office/drawing/2014/main" id="{9D1C5F69-8895-500E-653A-673738A5C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2254469505"/>
      </p:ext>
    </p:extLst>
  </p:cSld>
  <p:clrMapOvr>
    <a:masterClrMapping/>
  </p:clrMapOvr>
  <p:extLst>
    <p:ext uri="{DCECCB84-F9BA-43D5-87BE-67443E8EF086}">
      <p15:sldGuideLst xmlns:p15="http://schemas.microsoft.com/office/powerpoint/2012/main">
        <p15:guide id="1" orient="horz" pos="160">
          <p15:clr>
            <a:srgbClr val="FBAE40"/>
          </p15:clr>
        </p15:guide>
        <p15:guide id="2" pos="160">
          <p15:clr>
            <a:srgbClr val="FBAE40"/>
          </p15:clr>
        </p15:guide>
        <p15:guide id="3" pos="7518">
          <p15:clr>
            <a:srgbClr val="FBAE40"/>
          </p15:clr>
        </p15:guide>
        <p15:guide id="4" orient="horz" pos="415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[Title and content]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Date Placeholder 6">
            <a:extLst>
              <a:ext uri="{FF2B5EF4-FFF2-40B4-BE49-F238E27FC236}">
                <a16:creationId xmlns:a16="http://schemas.microsoft.com/office/drawing/2014/main" id="{58B6A94A-F1B3-A63B-F2E5-B6E5608B9986}"/>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5887C2C-FECC-8242-66E9-3D15F882FF2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E174FB33-2B80-EDF6-C283-95B83F51CA60}"/>
              </a:ext>
            </a:extLst>
          </p:cNvPr>
          <p:cNvSpPr>
            <a:spLocks noGrp="1"/>
          </p:cNvSpPr>
          <p:nvPr>
            <p:ph type="sldNum" sz="quarter" idx="12"/>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BF66B593-2A8F-6EF1-1164-994ABA6F3FAB}"/>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904384930"/>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[Two column content]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Content Placeholder 2">
            <a:extLst>
              <a:ext uri="{FF2B5EF4-FFF2-40B4-BE49-F238E27FC236}">
                <a16:creationId xmlns:a16="http://schemas.microsoft.com/office/drawing/2014/main" id="{3658953D-5B50-AB9D-D8A7-044AC246F3AC}"/>
              </a:ext>
            </a:extLst>
          </p:cNvPr>
          <p:cNvSpPr>
            <a:spLocks noGrp="1"/>
          </p:cNvSpPr>
          <p:nvPr>
            <p:ph idx="13" hasCustomPrompt="1"/>
          </p:nvPr>
        </p:nvSpPr>
        <p:spPr>
          <a:xfrm>
            <a:off x="6588124"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8" name="Date Placeholder 7">
            <a:extLst>
              <a:ext uri="{FF2B5EF4-FFF2-40B4-BE49-F238E27FC236}">
                <a16:creationId xmlns:a16="http://schemas.microsoft.com/office/drawing/2014/main" id="{A610D2E6-277E-0D6B-0653-8F5E9A1ACC32}"/>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2271A7BC-B103-1A94-C012-54C2692B67C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0" name="Slide Number Placeholder 9">
            <a:extLst>
              <a:ext uri="{FF2B5EF4-FFF2-40B4-BE49-F238E27FC236}">
                <a16:creationId xmlns:a16="http://schemas.microsoft.com/office/drawing/2014/main" id="{9CFE36D8-28D4-7CED-76F7-FDE82CF876A9}"/>
              </a:ext>
            </a:extLst>
          </p:cNvPr>
          <p:cNvSpPr>
            <a:spLocks noGrp="1"/>
          </p:cNvSpPr>
          <p:nvPr>
            <p:ph type="sldNum" sz="quarter" idx="16"/>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DEFD29F9-EE6F-F178-E7A8-A69E5D0FBC12}"/>
              </a:ext>
            </a:extLst>
          </p:cNvPr>
          <p:cNvSpPr>
            <a:spLocks noGrp="1"/>
          </p:cNvSpPr>
          <p:nvPr>
            <p:ph type="body" sz="quarter" idx="17"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3984437269"/>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3BBAE2A-A777-3AFD-D773-74301F0EBD51}"/>
              </a:ext>
            </a:extLst>
          </p:cNvPr>
          <p:cNvSpPr/>
          <p:nvPr userDrawn="1"/>
        </p:nvSpPr>
        <p:spPr>
          <a:xfrm>
            <a:off x="8399392" y="2031999"/>
            <a:ext cx="3290400" cy="3074400"/>
          </a:xfrm>
          <a:custGeom>
            <a:avLst/>
            <a:gdLst>
              <a:gd name="connsiteX0" fmla="*/ 0 w 3290400"/>
              <a:gd name="connsiteY0" fmla="*/ 0 h 3074400"/>
              <a:gd name="connsiteX1" fmla="*/ 207614 w 3290400"/>
              <a:gd name="connsiteY1" fmla="*/ 0 h 3074400"/>
              <a:gd name="connsiteX2" fmla="*/ 914400 w 3290400"/>
              <a:gd name="connsiteY2" fmla="*/ 0 h 3074400"/>
              <a:gd name="connsiteX3" fmla="*/ 3082786 w 3290400"/>
              <a:gd name="connsiteY3" fmla="*/ 0 h 3074400"/>
              <a:gd name="connsiteX4" fmla="*/ 3290400 w 3290400"/>
              <a:gd name="connsiteY4" fmla="*/ 207614 h 3074400"/>
              <a:gd name="connsiteX5" fmla="*/ 3290400 w 3290400"/>
              <a:gd name="connsiteY5" fmla="*/ 2866786 h 3074400"/>
              <a:gd name="connsiteX6" fmla="*/ 3082786 w 3290400"/>
              <a:gd name="connsiteY6" fmla="*/ 3074400 h 3074400"/>
              <a:gd name="connsiteX7" fmla="*/ 207614 w 3290400"/>
              <a:gd name="connsiteY7" fmla="*/ 3074400 h 3074400"/>
              <a:gd name="connsiteX8" fmla="*/ 0 w 3290400"/>
              <a:gd name="connsiteY8" fmla="*/ 2866786 h 3074400"/>
              <a:gd name="connsiteX9" fmla="*/ 0 w 3290400"/>
              <a:gd name="connsiteY9" fmla="*/ 914400 h 3074400"/>
              <a:gd name="connsiteX10" fmla="*/ 0 w 3290400"/>
              <a:gd name="connsiteY10" fmla="*/ 207614 h 30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0400" h="3074400">
                <a:moveTo>
                  <a:pt x="0" y="0"/>
                </a:moveTo>
                <a:lnTo>
                  <a:pt x="207614" y="0"/>
                </a:lnTo>
                <a:lnTo>
                  <a:pt x="914400" y="0"/>
                </a:lnTo>
                <a:lnTo>
                  <a:pt x="3082786" y="0"/>
                </a:lnTo>
                <a:cubicBezTo>
                  <a:pt x="3197448" y="0"/>
                  <a:pt x="3290400" y="92952"/>
                  <a:pt x="3290400" y="207614"/>
                </a:cubicBezTo>
                <a:lnTo>
                  <a:pt x="3290400" y="2866786"/>
                </a:lnTo>
                <a:cubicBezTo>
                  <a:pt x="3290400" y="2981448"/>
                  <a:pt x="3197448" y="3074400"/>
                  <a:pt x="3082786" y="3074400"/>
                </a:cubicBezTo>
                <a:lnTo>
                  <a:pt x="207614" y="3074400"/>
                </a:lnTo>
                <a:cubicBezTo>
                  <a:pt x="92952" y="3074400"/>
                  <a:pt x="0" y="2981448"/>
                  <a:pt x="0" y="2866786"/>
                </a:cubicBezTo>
                <a:lnTo>
                  <a:pt x="0" y="914400"/>
                </a:lnTo>
                <a:lnTo>
                  <a:pt x="0" y="20761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[Text and quote]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14" name="Text Placeholder 7">
            <a:extLst>
              <a:ext uri="{FF2B5EF4-FFF2-40B4-BE49-F238E27FC236}">
                <a16:creationId xmlns:a16="http://schemas.microsoft.com/office/drawing/2014/main" id="{EDD8D518-B79D-5F85-F7A6-8E5885D33459}"/>
              </a:ext>
            </a:extLst>
          </p:cNvPr>
          <p:cNvSpPr>
            <a:spLocks noGrp="1"/>
          </p:cNvSpPr>
          <p:nvPr>
            <p:ph type="body" sz="quarter" idx="14" hasCustomPrompt="1"/>
          </p:nvPr>
        </p:nvSpPr>
        <p:spPr>
          <a:xfrm>
            <a:off x="8653247" y="2325871"/>
            <a:ext cx="2782691" cy="1657342"/>
          </a:xfrm>
        </p:spPr>
        <p:txBody>
          <a:bodyPr anchor="t" anchorCtr="0">
            <a:normAutofit/>
          </a:bodyPr>
          <a:lstStyle>
            <a:lvl1pPr>
              <a:lnSpc>
                <a:spcPct val="100000"/>
              </a:lnSpc>
              <a:spcAft>
                <a:spcPts val="0"/>
              </a:spcAft>
              <a:defRPr sz="2400" b="0">
                <a:solidFill>
                  <a:schemeClr val="bg1"/>
                </a:solidFill>
                <a:latin typeface="+mn-lt"/>
              </a:defRPr>
            </a:lvl1pPr>
            <a:lvl2pPr>
              <a:lnSpc>
                <a:spcPct val="100000"/>
              </a:lnSpc>
              <a:spcAft>
                <a:spcPts val="0"/>
              </a:spcAft>
              <a:defRPr sz="2400">
                <a:solidFill>
                  <a:schemeClr val="bg1"/>
                </a:solidFill>
              </a:defRPr>
            </a:lvl2pPr>
            <a:lvl3pPr marL="0" indent="0">
              <a:lnSpc>
                <a:spcPct val="100000"/>
              </a:lnSpc>
              <a:spcAft>
                <a:spcPts val="0"/>
              </a:spcAft>
              <a:buNone/>
              <a:defRPr sz="2400">
                <a:solidFill>
                  <a:schemeClr val="bg1"/>
                </a:solidFill>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&lt;“Quote”&gt;</a:t>
            </a:r>
          </a:p>
        </p:txBody>
      </p:sp>
      <p:sp>
        <p:nvSpPr>
          <p:cNvPr id="16" name="Text Placeholder 7">
            <a:extLst>
              <a:ext uri="{FF2B5EF4-FFF2-40B4-BE49-F238E27FC236}">
                <a16:creationId xmlns:a16="http://schemas.microsoft.com/office/drawing/2014/main" id="{F010DA67-1C71-0D9E-096F-1F650E0218CD}"/>
              </a:ext>
            </a:extLst>
          </p:cNvPr>
          <p:cNvSpPr>
            <a:spLocks noGrp="1"/>
          </p:cNvSpPr>
          <p:nvPr>
            <p:ph type="body" sz="quarter" idx="15" hasCustomPrompt="1"/>
          </p:nvPr>
        </p:nvSpPr>
        <p:spPr>
          <a:xfrm>
            <a:off x="8653247" y="4114801"/>
            <a:ext cx="2782691" cy="754618"/>
          </a:xfrm>
        </p:spPr>
        <p:txBody>
          <a:bodyPr anchor="b" anchorCtr="0">
            <a:normAutofit/>
          </a:bodyPr>
          <a:lstStyle>
            <a:lvl1pPr>
              <a:lnSpc>
                <a:spcPct val="110000"/>
              </a:lnSpc>
              <a:spcAft>
                <a:spcPts val="0"/>
              </a:spcAft>
              <a:defRPr sz="1500" b="0">
                <a:solidFill>
                  <a:schemeClr val="bg1"/>
                </a:solidFill>
                <a:latin typeface="+mj-lt"/>
              </a:defRPr>
            </a:lvl1pPr>
            <a:lvl2pPr>
              <a:lnSpc>
                <a:spcPct val="110000"/>
              </a:lnSpc>
              <a:spcAft>
                <a:spcPts val="0"/>
              </a:spcAft>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0" indent="0">
              <a:lnSpc>
                <a:spcPct val="110000"/>
              </a:lnSpc>
              <a:spcAft>
                <a:spcPts val="0"/>
              </a:spcAft>
              <a:buNone/>
              <a:defRPr sz="15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0" indent="0">
              <a:lnSpc>
                <a:spcPct val="100000"/>
              </a:lnSpc>
              <a:spcAft>
                <a:spcPts val="0"/>
              </a:spcAft>
              <a:buNone/>
              <a:defRPr sz="2400">
                <a:solidFill>
                  <a:schemeClr val="bg1"/>
                </a:solidFill>
              </a:defRPr>
            </a:lvl4pPr>
            <a:lvl5pPr>
              <a:lnSpc>
                <a:spcPct val="100000"/>
              </a:lnSpc>
              <a:spcAft>
                <a:spcPts val="0"/>
              </a:spcAft>
              <a:defRPr sz="2400">
                <a:solidFill>
                  <a:schemeClr val="bg1"/>
                </a:solidFill>
              </a:defRPr>
            </a:lvl5pPr>
          </a:lstStyle>
          <a:p>
            <a:pPr lvl="0"/>
            <a:r>
              <a:rPr lang="en-GB"/>
              <a:t>First level &lt;Name&gt;</a:t>
            </a:r>
          </a:p>
          <a:p>
            <a:pPr lvl="1"/>
            <a:r>
              <a:rPr lang="en-GB"/>
              <a:t>Second level &lt;Title&gt;</a:t>
            </a:r>
          </a:p>
        </p:txBody>
      </p:sp>
      <p:sp>
        <p:nvSpPr>
          <p:cNvPr id="7" name="Date Placeholder 6">
            <a:extLst>
              <a:ext uri="{FF2B5EF4-FFF2-40B4-BE49-F238E27FC236}">
                <a16:creationId xmlns:a16="http://schemas.microsoft.com/office/drawing/2014/main" id="{3BEC4815-A1FC-D937-4681-5D147EBBCA0C}"/>
              </a:ext>
            </a:extLst>
          </p:cNvPr>
          <p:cNvSpPr>
            <a:spLocks noGrp="1"/>
          </p:cNvSpPr>
          <p:nvPr>
            <p:ph type="dt" sz="half" idx="16"/>
          </p:nvPr>
        </p:nvSpPr>
        <p:spPr/>
        <p:txBody>
          <a:bodyPr/>
          <a:lstStyle/>
          <a:p>
            <a:endParaRPr lang="en-GB"/>
          </a:p>
        </p:txBody>
      </p:sp>
      <p:sp>
        <p:nvSpPr>
          <p:cNvPr id="8" name="Footer Placeholder 7">
            <a:extLst>
              <a:ext uri="{FF2B5EF4-FFF2-40B4-BE49-F238E27FC236}">
                <a16:creationId xmlns:a16="http://schemas.microsoft.com/office/drawing/2014/main" id="{3E69442A-763B-C5D7-22B1-1E5D419FFC17}"/>
              </a:ext>
            </a:extLst>
          </p:cNvPr>
          <p:cNvSpPr>
            <a:spLocks noGrp="1"/>
          </p:cNvSpPr>
          <p:nvPr>
            <p:ph type="ftr" sz="quarter" idx="17"/>
          </p:nvPr>
        </p:nvSpPr>
        <p:spPr/>
        <p:txBody>
          <a:bodyPr/>
          <a:lstStyle/>
          <a:p>
            <a:r>
              <a:rPr lang="en-US" altLang="zh-CN"/>
              <a:t>2025</a:t>
            </a:r>
            <a:r>
              <a:rPr lang="zh-CN" altLang="en-US"/>
              <a:t>年中国金饰市场零售趋势洞察</a:t>
            </a:r>
            <a:endParaRPr lang="en-GB"/>
          </a:p>
        </p:txBody>
      </p:sp>
      <p:sp>
        <p:nvSpPr>
          <p:cNvPr id="9" name="Slide Number Placeholder 8">
            <a:extLst>
              <a:ext uri="{FF2B5EF4-FFF2-40B4-BE49-F238E27FC236}">
                <a16:creationId xmlns:a16="http://schemas.microsoft.com/office/drawing/2014/main" id="{A431FFA4-C505-CBAC-E609-366B8024E363}"/>
              </a:ext>
            </a:extLst>
          </p:cNvPr>
          <p:cNvSpPr>
            <a:spLocks noGrp="1"/>
          </p:cNvSpPr>
          <p:nvPr>
            <p:ph type="sldNum" sz="quarter" idx="18"/>
          </p:nvPr>
        </p:nvSpPr>
        <p:spPr/>
        <p:txBody>
          <a:bodyPr/>
          <a:lstStyle/>
          <a:p>
            <a:fld id="{7AD8EBCA-3EC2-B24B-964C-A05FBBD49954}" type="slidenum">
              <a:rPr lang="en-GB" smtClean="0"/>
              <a:pPr/>
              <a:t>‹#›</a:t>
            </a:fld>
            <a:endParaRPr lang="en-GB"/>
          </a:p>
        </p:txBody>
      </p:sp>
      <p:sp>
        <p:nvSpPr>
          <p:cNvPr id="12" name="Text Placeholder 7">
            <a:extLst>
              <a:ext uri="{FF2B5EF4-FFF2-40B4-BE49-F238E27FC236}">
                <a16:creationId xmlns:a16="http://schemas.microsoft.com/office/drawing/2014/main" id="{689302C6-5E6B-1E20-A1C4-98CBC4FDA930}"/>
              </a:ext>
            </a:extLst>
          </p:cNvPr>
          <p:cNvSpPr>
            <a:spLocks noGrp="1"/>
          </p:cNvSpPr>
          <p:nvPr>
            <p:ph type="body" sz="quarter" idx="19"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658228248"/>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te and referenc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CF55CBE-F64B-62F1-95D4-30B743FC0EBF}"/>
              </a:ext>
            </a:extLst>
          </p:cNvPr>
          <p:cNvSpPr/>
          <p:nvPr userDrawn="1"/>
        </p:nvSpPr>
        <p:spPr>
          <a:xfrm>
            <a:off x="8391524" y="4067657"/>
            <a:ext cx="3290400" cy="1774800"/>
          </a:xfrm>
          <a:custGeom>
            <a:avLst/>
            <a:gdLst>
              <a:gd name="connsiteX0" fmla="*/ 0 w 3290400"/>
              <a:gd name="connsiteY0" fmla="*/ 0 h 1774800"/>
              <a:gd name="connsiteX1" fmla="*/ 215975 w 3290400"/>
              <a:gd name="connsiteY1" fmla="*/ 0 h 1774800"/>
              <a:gd name="connsiteX2" fmla="*/ 914400 w 3290400"/>
              <a:gd name="connsiteY2" fmla="*/ 0 h 1774800"/>
              <a:gd name="connsiteX3" fmla="*/ 3074425 w 3290400"/>
              <a:gd name="connsiteY3" fmla="*/ 0 h 1774800"/>
              <a:gd name="connsiteX4" fmla="*/ 3290400 w 3290400"/>
              <a:gd name="connsiteY4" fmla="*/ 215975 h 1774800"/>
              <a:gd name="connsiteX5" fmla="*/ 3290400 w 3290400"/>
              <a:gd name="connsiteY5" fmla="*/ 1558825 h 1774800"/>
              <a:gd name="connsiteX6" fmla="*/ 3074425 w 3290400"/>
              <a:gd name="connsiteY6" fmla="*/ 1774800 h 1774800"/>
              <a:gd name="connsiteX7" fmla="*/ 215975 w 3290400"/>
              <a:gd name="connsiteY7" fmla="*/ 1774800 h 1774800"/>
              <a:gd name="connsiteX8" fmla="*/ 0 w 3290400"/>
              <a:gd name="connsiteY8" fmla="*/ 1558825 h 1774800"/>
              <a:gd name="connsiteX9" fmla="*/ 0 w 3290400"/>
              <a:gd name="connsiteY9" fmla="*/ 914400 h 1774800"/>
              <a:gd name="connsiteX10" fmla="*/ 0 w 3290400"/>
              <a:gd name="connsiteY10" fmla="*/ 215975 h 17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0400" h="1774800">
                <a:moveTo>
                  <a:pt x="0" y="0"/>
                </a:moveTo>
                <a:lnTo>
                  <a:pt x="215975" y="0"/>
                </a:lnTo>
                <a:lnTo>
                  <a:pt x="914400" y="0"/>
                </a:lnTo>
                <a:lnTo>
                  <a:pt x="3074425" y="0"/>
                </a:lnTo>
                <a:cubicBezTo>
                  <a:pt x="3193705" y="0"/>
                  <a:pt x="3290400" y="96695"/>
                  <a:pt x="3290400" y="215975"/>
                </a:cubicBezTo>
                <a:lnTo>
                  <a:pt x="3290400" y="1558825"/>
                </a:lnTo>
                <a:cubicBezTo>
                  <a:pt x="3290400" y="1678105"/>
                  <a:pt x="3193705" y="1774800"/>
                  <a:pt x="3074425" y="1774800"/>
                </a:cubicBezTo>
                <a:lnTo>
                  <a:pt x="215975" y="1774800"/>
                </a:lnTo>
                <a:cubicBezTo>
                  <a:pt x="96695" y="1774800"/>
                  <a:pt x="0" y="1678105"/>
                  <a:pt x="0" y="1558825"/>
                </a:cubicBezTo>
                <a:lnTo>
                  <a:pt x="0" y="914400"/>
                </a:lnTo>
                <a:lnTo>
                  <a:pt x="0" y="215975"/>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AE343637-3FAB-3219-8FC7-4AFCEFE43C9A}"/>
              </a:ext>
            </a:extLst>
          </p:cNvPr>
          <p:cNvSpPr/>
          <p:nvPr userDrawn="1"/>
        </p:nvSpPr>
        <p:spPr>
          <a:xfrm>
            <a:off x="8391524" y="2031999"/>
            <a:ext cx="3290400" cy="1774800"/>
          </a:xfrm>
          <a:custGeom>
            <a:avLst/>
            <a:gdLst>
              <a:gd name="connsiteX0" fmla="*/ 0 w 3290400"/>
              <a:gd name="connsiteY0" fmla="*/ 0 h 1774800"/>
              <a:gd name="connsiteX1" fmla="*/ 215975 w 3290400"/>
              <a:gd name="connsiteY1" fmla="*/ 0 h 1774800"/>
              <a:gd name="connsiteX2" fmla="*/ 914400 w 3290400"/>
              <a:gd name="connsiteY2" fmla="*/ 0 h 1774800"/>
              <a:gd name="connsiteX3" fmla="*/ 3074425 w 3290400"/>
              <a:gd name="connsiteY3" fmla="*/ 0 h 1774800"/>
              <a:gd name="connsiteX4" fmla="*/ 3290400 w 3290400"/>
              <a:gd name="connsiteY4" fmla="*/ 215975 h 1774800"/>
              <a:gd name="connsiteX5" fmla="*/ 3290400 w 3290400"/>
              <a:gd name="connsiteY5" fmla="*/ 1558825 h 1774800"/>
              <a:gd name="connsiteX6" fmla="*/ 3074425 w 3290400"/>
              <a:gd name="connsiteY6" fmla="*/ 1774800 h 1774800"/>
              <a:gd name="connsiteX7" fmla="*/ 215975 w 3290400"/>
              <a:gd name="connsiteY7" fmla="*/ 1774800 h 1774800"/>
              <a:gd name="connsiteX8" fmla="*/ 0 w 3290400"/>
              <a:gd name="connsiteY8" fmla="*/ 1558825 h 1774800"/>
              <a:gd name="connsiteX9" fmla="*/ 0 w 3290400"/>
              <a:gd name="connsiteY9" fmla="*/ 914400 h 1774800"/>
              <a:gd name="connsiteX10" fmla="*/ 0 w 3290400"/>
              <a:gd name="connsiteY10" fmla="*/ 215975 h 17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0400" h="1774800">
                <a:moveTo>
                  <a:pt x="0" y="0"/>
                </a:moveTo>
                <a:lnTo>
                  <a:pt x="215975" y="0"/>
                </a:lnTo>
                <a:lnTo>
                  <a:pt x="914400" y="0"/>
                </a:lnTo>
                <a:lnTo>
                  <a:pt x="3074425" y="0"/>
                </a:lnTo>
                <a:cubicBezTo>
                  <a:pt x="3193705" y="0"/>
                  <a:pt x="3290400" y="96695"/>
                  <a:pt x="3290400" y="215975"/>
                </a:cubicBezTo>
                <a:lnTo>
                  <a:pt x="3290400" y="1558825"/>
                </a:lnTo>
                <a:cubicBezTo>
                  <a:pt x="3290400" y="1678105"/>
                  <a:pt x="3193705" y="1774800"/>
                  <a:pt x="3074425" y="1774800"/>
                </a:cubicBezTo>
                <a:lnTo>
                  <a:pt x="215975" y="1774800"/>
                </a:lnTo>
                <a:cubicBezTo>
                  <a:pt x="96695" y="1774800"/>
                  <a:pt x="0" y="1678105"/>
                  <a:pt x="0" y="1558825"/>
                </a:cubicBezTo>
                <a:lnTo>
                  <a:pt x="0" y="914400"/>
                </a:lnTo>
                <a:lnTo>
                  <a:pt x="0" y="21597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F497684F-452A-535D-BB94-FD12F24EBAD6}"/>
              </a:ext>
            </a:extLst>
          </p:cNvPr>
          <p:cNvSpPr>
            <a:spLocks noGrp="1"/>
          </p:cNvSpPr>
          <p:nvPr>
            <p:ph type="body" sz="quarter" idx="18" hasCustomPrompt="1"/>
          </p:nvPr>
        </p:nvSpPr>
        <p:spPr>
          <a:xfrm>
            <a:off x="8653247" y="4176155"/>
            <a:ext cx="3027578" cy="1100180"/>
          </a:xfrm>
        </p:spPr>
        <p:txBody>
          <a:bodyPr anchor="t" anchorCtr="0">
            <a:normAutofit/>
          </a:bodyPr>
          <a:lstStyle>
            <a:lvl1pPr>
              <a:lnSpc>
                <a:spcPct val="100000"/>
              </a:lnSpc>
              <a:spcAft>
                <a:spcPts val="0"/>
              </a:spcAft>
              <a:defRPr sz="7000" b="0">
                <a:solidFill>
                  <a:schemeClr val="accent5"/>
                </a:solidFill>
                <a:latin typeface="+mn-lt"/>
              </a:defRPr>
            </a:lvl1pPr>
            <a:lvl2pPr>
              <a:spcAft>
                <a:spcPts val="0"/>
              </a:spcAft>
              <a:defRPr/>
            </a:lvl2pPr>
            <a:lvl3pPr marL="0" indent="0">
              <a:spcAft>
                <a:spcPts val="0"/>
              </a:spcAft>
              <a:buNone/>
              <a:defRPr/>
            </a:lvl3pPr>
            <a:lvl4pPr marL="0" indent="0">
              <a:spcAft>
                <a:spcPts val="0"/>
              </a:spcAft>
              <a:buNone/>
              <a:defRPr/>
            </a:lvl4pPr>
            <a:lvl5pPr>
              <a:spcAft>
                <a:spcPts val="0"/>
              </a:spcAft>
              <a:defRPr/>
            </a:lvl5pPr>
          </a:lstStyle>
          <a:p>
            <a:pPr lvl="0"/>
            <a:r>
              <a:rPr lang="en-GB"/>
              <a:t>&lt;0%&gt;</a:t>
            </a:r>
          </a:p>
        </p:txBody>
      </p:sp>
      <p:sp>
        <p:nvSpPr>
          <p:cNvPr id="7" name="Text Placeholder 7">
            <a:extLst>
              <a:ext uri="{FF2B5EF4-FFF2-40B4-BE49-F238E27FC236}">
                <a16:creationId xmlns:a16="http://schemas.microsoft.com/office/drawing/2014/main" id="{C772C6C4-F0B8-3B7C-8743-AF8981739924}"/>
              </a:ext>
            </a:extLst>
          </p:cNvPr>
          <p:cNvSpPr>
            <a:spLocks noGrp="1"/>
          </p:cNvSpPr>
          <p:nvPr>
            <p:ph type="body" sz="quarter" idx="17" hasCustomPrompt="1"/>
          </p:nvPr>
        </p:nvSpPr>
        <p:spPr>
          <a:xfrm>
            <a:off x="8653247" y="2141514"/>
            <a:ext cx="3027577" cy="1095955"/>
          </a:xfrm>
        </p:spPr>
        <p:txBody>
          <a:bodyPr anchor="t" anchorCtr="0">
            <a:normAutofit/>
          </a:bodyPr>
          <a:lstStyle>
            <a:lvl1pPr>
              <a:lnSpc>
                <a:spcPct val="100000"/>
              </a:lnSpc>
              <a:spcAft>
                <a:spcPts val="0"/>
              </a:spcAft>
              <a:defRPr sz="7000" b="0">
                <a:solidFill>
                  <a:schemeClr val="accent4"/>
                </a:solidFill>
                <a:latin typeface="+mn-lt"/>
              </a:defRPr>
            </a:lvl1pPr>
            <a:lvl2pPr>
              <a:spcAft>
                <a:spcPts val="0"/>
              </a:spcAft>
              <a:defRPr/>
            </a:lvl2pPr>
            <a:lvl3pPr marL="0" indent="0">
              <a:spcAft>
                <a:spcPts val="0"/>
              </a:spcAft>
              <a:buNone/>
              <a:defRPr/>
            </a:lvl3pPr>
            <a:lvl4pPr marL="0" indent="0">
              <a:spcAft>
                <a:spcPts val="0"/>
              </a:spcAft>
              <a:buNone/>
              <a:defRPr/>
            </a:lvl4pPr>
            <a:lvl5pPr>
              <a:spcAft>
                <a:spcPts val="0"/>
              </a:spcAft>
              <a:defRPr/>
            </a:lvl5pPr>
          </a:lstStyle>
          <a:p>
            <a:pPr lvl="0"/>
            <a:r>
              <a:rPr lang="en-GB"/>
              <a:t>&lt;0%&gt;</a:t>
            </a:r>
          </a:p>
        </p:txBody>
      </p:sp>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a:t>
            </a:r>
            <a:r>
              <a:rPr lang="en-GB">
                <a:solidFill>
                  <a:schemeClr val="tx1"/>
                </a:solidFill>
              </a:rPr>
              <a:t>Date and reference</a:t>
            </a:r>
            <a:r>
              <a:rPr lang="en-GB"/>
              <a:t>]</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20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19" name="Text Placeholder 7">
            <a:extLst>
              <a:ext uri="{FF2B5EF4-FFF2-40B4-BE49-F238E27FC236}">
                <a16:creationId xmlns:a16="http://schemas.microsoft.com/office/drawing/2014/main" id="{94411A48-760F-5255-231C-A5B91484DFFC}"/>
              </a:ext>
            </a:extLst>
          </p:cNvPr>
          <p:cNvSpPr>
            <a:spLocks noGrp="1"/>
          </p:cNvSpPr>
          <p:nvPr>
            <p:ph type="body" sz="quarter" idx="14" hasCustomPrompt="1"/>
          </p:nvPr>
        </p:nvSpPr>
        <p:spPr>
          <a:xfrm>
            <a:off x="8653247" y="3134133"/>
            <a:ext cx="2856127" cy="673090"/>
          </a:xfrm>
        </p:spPr>
        <p:txBody>
          <a:bodyPr>
            <a:normAutofit/>
          </a:bodyPr>
          <a:lstStyle>
            <a:lvl1pPr>
              <a:lnSpc>
                <a:spcPct val="100000"/>
              </a:lnSpc>
              <a:spcAft>
                <a:spcPts val="0"/>
              </a:spcAft>
              <a:defRPr sz="1500" b="0">
                <a:solidFill>
                  <a:schemeClr val="bg1"/>
                </a:solidFill>
                <a:latin typeface="+mj-lt"/>
              </a:defRPr>
            </a:lvl1pPr>
            <a:lvl2pPr>
              <a:lnSpc>
                <a:spcPct val="100000"/>
              </a:lnSpc>
              <a:spcAft>
                <a:spcPts val="0"/>
              </a:spcAft>
              <a:defRPr sz="1500">
                <a:solidFill>
                  <a:schemeClr val="bg1"/>
                </a:solidFill>
                <a:latin typeface="+mj-lt"/>
              </a:defRPr>
            </a:lvl2pPr>
            <a:lvl3pPr marL="0" indent="0">
              <a:lnSpc>
                <a:spcPct val="100000"/>
              </a:lnSpc>
              <a:spcAft>
                <a:spcPts val="0"/>
              </a:spcAft>
              <a:buNone/>
              <a:defRPr sz="1500">
                <a:solidFill>
                  <a:schemeClr val="bg1"/>
                </a:solidFill>
                <a:latin typeface="+mj-lt"/>
              </a:defRPr>
            </a:lvl3pPr>
            <a:lvl4pPr marL="0" indent="0">
              <a:lnSpc>
                <a:spcPct val="100000"/>
              </a:lnSpc>
              <a:spcAft>
                <a:spcPts val="0"/>
              </a:spcAft>
              <a:buNone/>
              <a:defRPr sz="1500">
                <a:solidFill>
                  <a:schemeClr val="bg1"/>
                </a:solidFill>
                <a:latin typeface="+mj-lt"/>
              </a:defRPr>
            </a:lvl4pPr>
            <a:lvl5pPr>
              <a:lnSpc>
                <a:spcPct val="100000"/>
              </a:lnSpc>
              <a:spcAft>
                <a:spcPts val="0"/>
              </a:spcAft>
              <a:defRPr sz="1500">
                <a:solidFill>
                  <a:schemeClr val="bg1"/>
                </a:solidFill>
                <a:latin typeface="+mj-lt"/>
              </a:defRPr>
            </a:lvl5pPr>
          </a:lstStyle>
          <a:p>
            <a:pPr lvl="0"/>
            <a:r>
              <a:rPr lang="en-GB"/>
              <a:t>&lt;Text&gt;</a:t>
            </a:r>
          </a:p>
        </p:txBody>
      </p:sp>
      <p:sp>
        <p:nvSpPr>
          <p:cNvPr id="24" name="Text Placeholder 7">
            <a:extLst>
              <a:ext uri="{FF2B5EF4-FFF2-40B4-BE49-F238E27FC236}">
                <a16:creationId xmlns:a16="http://schemas.microsoft.com/office/drawing/2014/main" id="{5A0815E8-E24D-E5C8-70CE-058684C61829}"/>
              </a:ext>
            </a:extLst>
          </p:cNvPr>
          <p:cNvSpPr>
            <a:spLocks noGrp="1"/>
          </p:cNvSpPr>
          <p:nvPr>
            <p:ph type="body" sz="quarter" idx="16" hasCustomPrompt="1"/>
          </p:nvPr>
        </p:nvSpPr>
        <p:spPr>
          <a:xfrm>
            <a:off x="8653247" y="5169367"/>
            <a:ext cx="2856127" cy="673090"/>
          </a:xfrm>
        </p:spPr>
        <p:txBody>
          <a:bodyPr>
            <a:normAutofit/>
          </a:bodyPr>
          <a:lstStyle>
            <a:lvl1pPr>
              <a:lnSpc>
                <a:spcPct val="100000"/>
              </a:lnSpc>
              <a:spcAft>
                <a:spcPts val="0"/>
              </a:spcAft>
              <a:defRPr sz="1500" b="0">
                <a:solidFill>
                  <a:schemeClr val="bg1"/>
                </a:solidFill>
                <a:latin typeface="+mj-lt"/>
              </a:defRPr>
            </a:lvl1pPr>
            <a:lvl2pPr>
              <a:lnSpc>
                <a:spcPct val="100000"/>
              </a:lnSpc>
              <a:spcAft>
                <a:spcPts val="0"/>
              </a:spcAft>
              <a:defRPr sz="1500">
                <a:solidFill>
                  <a:schemeClr val="bg1"/>
                </a:solidFill>
                <a:latin typeface="+mj-lt"/>
              </a:defRPr>
            </a:lvl2pPr>
            <a:lvl3pPr marL="0" indent="0">
              <a:lnSpc>
                <a:spcPct val="100000"/>
              </a:lnSpc>
              <a:spcAft>
                <a:spcPts val="0"/>
              </a:spcAft>
              <a:buNone/>
              <a:defRPr sz="1500">
                <a:solidFill>
                  <a:schemeClr val="bg1"/>
                </a:solidFill>
                <a:latin typeface="+mj-lt"/>
              </a:defRPr>
            </a:lvl3pPr>
            <a:lvl4pPr marL="0" indent="0">
              <a:lnSpc>
                <a:spcPct val="100000"/>
              </a:lnSpc>
              <a:spcAft>
                <a:spcPts val="0"/>
              </a:spcAft>
              <a:buNone/>
              <a:defRPr sz="1500">
                <a:solidFill>
                  <a:schemeClr val="bg1"/>
                </a:solidFill>
                <a:latin typeface="+mj-lt"/>
              </a:defRPr>
            </a:lvl4pPr>
            <a:lvl5pPr>
              <a:lnSpc>
                <a:spcPct val="100000"/>
              </a:lnSpc>
              <a:spcAft>
                <a:spcPts val="0"/>
              </a:spcAft>
              <a:defRPr sz="1500">
                <a:solidFill>
                  <a:schemeClr val="bg1"/>
                </a:solidFill>
                <a:latin typeface="+mj-lt"/>
              </a:defRPr>
            </a:lvl5pPr>
          </a:lstStyle>
          <a:p>
            <a:pPr lvl="0"/>
            <a:r>
              <a:rPr lang="en-GB"/>
              <a:t>&lt;Text&gt;</a:t>
            </a:r>
          </a:p>
        </p:txBody>
      </p:sp>
      <p:sp>
        <p:nvSpPr>
          <p:cNvPr id="9" name="Date Placeholder 8">
            <a:extLst>
              <a:ext uri="{FF2B5EF4-FFF2-40B4-BE49-F238E27FC236}">
                <a16:creationId xmlns:a16="http://schemas.microsoft.com/office/drawing/2014/main" id="{305D1EB1-7649-B23C-3F9C-0D9298865C8D}"/>
              </a:ext>
            </a:extLst>
          </p:cNvPr>
          <p:cNvSpPr>
            <a:spLocks noGrp="1"/>
          </p:cNvSpPr>
          <p:nvPr>
            <p:ph type="dt" sz="half" idx="19"/>
          </p:nvPr>
        </p:nvSpPr>
        <p:spPr/>
        <p:txBody>
          <a:bodyPr/>
          <a:lstStyle/>
          <a:p>
            <a:endParaRPr lang="en-GB"/>
          </a:p>
        </p:txBody>
      </p:sp>
      <p:sp>
        <p:nvSpPr>
          <p:cNvPr id="10" name="Footer Placeholder 9">
            <a:extLst>
              <a:ext uri="{FF2B5EF4-FFF2-40B4-BE49-F238E27FC236}">
                <a16:creationId xmlns:a16="http://schemas.microsoft.com/office/drawing/2014/main" id="{766EBC93-A4FF-478E-8B52-A92464366336}"/>
              </a:ext>
            </a:extLst>
          </p:cNvPr>
          <p:cNvSpPr>
            <a:spLocks noGrp="1"/>
          </p:cNvSpPr>
          <p:nvPr>
            <p:ph type="ftr" sz="quarter" idx="20"/>
          </p:nvPr>
        </p:nvSpPr>
        <p:spPr/>
        <p:txBody>
          <a:bodyPr/>
          <a:lstStyle/>
          <a:p>
            <a:r>
              <a:rPr lang="en-US" altLang="zh-CN"/>
              <a:t>2025</a:t>
            </a:r>
            <a:r>
              <a:rPr lang="zh-CN" altLang="en-US"/>
              <a:t>年中国金饰市场零售趋势洞察</a:t>
            </a:r>
            <a:endParaRPr lang="en-GB"/>
          </a:p>
        </p:txBody>
      </p:sp>
      <p:sp>
        <p:nvSpPr>
          <p:cNvPr id="11" name="Slide Number Placeholder 10">
            <a:extLst>
              <a:ext uri="{FF2B5EF4-FFF2-40B4-BE49-F238E27FC236}">
                <a16:creationId xmlns:a16="http://schemas.microsoft.com/office/drawing/2014/main" id="{71250539-1F34-35E2-2BF4-0C95B2C9F99D}"/>
              </a:ext>
            </a:extLst>
          </p:cNvPr>
          <p:cNvSpPr>
            <a:spLocks noGrp="1"/>
          </p:cNvSpPr>
          <p:nvPr>
            <p:ph type="sldNum" sz="quarter" idx="21"/>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690CA586-6F29-EAC1-A35A-DDBD8D32D0AA}"/>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2799105042"/>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[Text and image]</a:t>
            </a:r>
          </a:p>
        </p:txBody>
      </p:sp>
      <p:sp>
        <p:nvSpPr>
          <p:cNvPr id="3" name="Content Placeholder 2">
            <a:extLst>
              <a:ext uri="{FF2B5EF4-FFF2-40B4-BE49-F238E27FC236}">
                <a16:creationId xmlns:a16="http://schemas.microsoft.com/office/drawing/2014/main" id="{279F512B-615E-C941-1856-9571A6B6E452}"/>
              </a:ext>
            </a:extLst>
          </p:cNvPr>
          <p:cNvSpPr>
            <a:spLocks noGrp="1"/>
          </p:cNvSpPr>
          <p:nvPr>
            <p:ph idx="1" hasCustomPrompt="1"/>
          </p:nvPr>
        </p:nvSpPr>
        <p:spPr>
          <a:xfrm>
            <a:off x="1009650" y="2030400"/>
            <a:ext cx="5090400" cy="4064000"/>
          </a:xfrm>
        </p:spPr>
        <p:txBody>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pic>
        <p:nvPicPr>
          <p:cNvPr id="11" name="Picture 10">
            <a:extLst>
              <a:ext uri="{FF2B5EF4-FFF2-40B4-BE49-F238E27FC236}">
                <a16:creationId xmlns:a16="http://schemas.microsoft.com/office/drawing/2014/main" id="{6D47C1D3-4ECA-0589-3E72-FB1C1E9E396E}"/>
              </a:ext>
            </a:extLst>
          </p:cNvPr>
          <p:cNvPicPr>
            <a:picLocks noChangeAspect="1"/>
          </p:cNvPicPr>
          <p:nvPr userDrawn="1"/>
        </p:nvPicPr>
        <p:blipFill>
          <a:blip r:embed="rId2"/>
          <a:stretch>
            <a:fillRect/>
          </a:stretch>
        </p:blipFill>
        <p:spPr>
          <a:xfrm>
            <a:off x="0" y="-1"/>
            <a:ext cx="0" cy="0"/>
          </a:xfrm>
          <a:prstGeom prst="rect">
            <a:avLst/>
          </a:prstGeom>
        </p:spPr>
      </p:pic>
      <p:sp>
        <p:nvSpPr>
          <p:cNvPr id="20" name="Date Placeholder 19">
            <a:extLst>
              <a:ext uri="{FF2B5EF4-FFF2-40B4-BE49-F238E27FC236}">
                <a16:creationId xmlns:a16="http://schemas.microsoft.com/office/drawing/2014/main" id="{F26AB13C-ADC4-8327-C6B0-15F51AC4941B}"/>
              </a:ext>
            </a:extLst>
          </p:cNvPr>
          <p:cNvSpPr>
            <a:spLocks noGrp="1"/>
          </p:cNvSpPr>
          <p:nvPr>
            <p:ph type="dt" sz="half" idx="18"/>
          </p:nvPr>
        </p:nvSpPr>
        <p:spPr/>
        <p:txBody>
          <a:bodyPr/>
          <a:lstStyle/>
          <a:p>
            <a:endParaRPr lang="en-GB"/>
          </a:p>
        </p:txBody>
      </p:sp>
      <p:sp>
        <p:nvSpPr>
          <p:cNvPr id="21" name="Footer Placeholder 20">
            <a:extLst>
              <a:ext uri="{FF2B5EF4-FFF2-40B4-BE49-F238E27FC236}">
                <a16:creationId xmlns:a16="http://schemas.microsoft.com/office/drawing/2014/main" id="{4E58BD3E-C5E3-0DAC-BE38-F7FAE816C5CF}"/>
              </a:ext>
            </a:extLst>
          </p:cNvPr>
          <p:cNvSpPr>
            <a:spLocks noGrp="1"/>
          </p:cNvSpPr>
          <p:nvPr>
            <p:ph type="ftr" sz="quarter" idx="19"/>
          </p:nvPr>
        </p:nvSpPr>
        <p:spPr/>
        <p:txBody>
          <a:bodyPr/>
          <a:lstStyle/>
          <a:p>
            <a:r>
              <a:rPr lang="en-US" altLang="zh-CN"/>
              <a:t>2025</a:t>
            </a:r>
            <a:r>
              <a:rPr lang="zh-CN" altLang="en-US"/>
              <a:t>年中国金饰市场零售趋势洞察</a:t>
            </a:r>
            <a:endParaRPr lang="en-GB"/>
          </a:p>
        </p:txBody>
      </p:sp>
      <p:sp>
        <p:nvSpPr>
          <p:cNvPr id="22" name="Slide Number Placeholder 21">
            <a:extLst>
              <a:ext uri="{FF2B5EF4-FFF2-40B4-BE49-F238E27FC236}">
                <a16:creationId xmlns:a16="http://schemas.microsoft.com/office/drawing/2014/main" id="{D7FAA7D4-346A-0968-F037-EDEBBDB9DBC5}"/>
              </a:ext>
            </a:extLst>
          </p:cNvPr>
          <p:cNvSpPr>
            <a:spLocks noGrp="1"/>
          </p:cNvSpPr>
          <p:nvPr>
            <p:ph type="sldNum" sz="quarter" idx="20"/>
          </p:nvPr>
        </p:nvSpPr>
        <p:spPr/>
        <p:txBody>
          <a:bodyPr/>
          <a:lstStyle/>
          <a:p>
            <a:fld id="{7AD8EBCA-3EC2-B24B-964C-A05FBBD49954}" type="slidenum">
              <a:rPr lang="en-GB" smtClean="0"/>
              <a:pPr/>
              <a:t>‹#›</a:t>
            </a:fld>
            <a:endParaRPr lang="en-GB"/>
          </a:p>
        </p:txBody>
      </p:sp>
      <p:sp>
        <p:nvSpPr>
          <p:cNvPr id="4" name="Text Placeholder 7">
            <a:extLst>
              <a:ext uri="{FF2B5EF4-FFF2-40B4-BE49-F238E27FC236}">
                <a16:creationId xmlns:a16="http://schemas.microsoft.com/office/drawing/2014/main" id="{18B7406A-8BDF-CBD6-5F71-5CA9E2270188}"/>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
        <p:nvSpPr>
          <p:cNvPr id="8" name="Picture Placeholder 7">
            <a:extLst>
              <a:ext uri="{FF2B5EF4-FFF2-40B4-BE49-F238E27FC236}">
                <a16:creationId xmlns:a16="http://schemas.microsoft.com/office/drawing/2014/main" id="{653FC402-7CBC-1F38-9473-EDB2A2A4D5BC}"/>
              </a:ext>
            </a:extLst>
          </p:cNvPr>
          <p:cNvSpPr>
            <a:spLocks noGrp="1"/>
          </p:cNvSpPr>
          <p:nvPr>
            <p:ph type="pic" sz="quarter" idx="21"/>
          </p:nvPr>
        </p:nvSpPr>
        <p:spPr>
          <a:xfrm>
            <a:off x="6588000" y="2030400"/>
            <a:ext cx="5094000" cy="4064399"/>
          </a:xfrm>
          <a:custGeom>
            <a:avLst/>
            <a:gdLst>
              <a:gd name="connsiteX0" fmla="*/ 0 w 5094000"/>
              <a:gd name="connsiteY0" fmla="*/ 0 h 4064399"/>
              <a:gd name="connsiteX1" fmla="*/ 168591 w 5094000"/>
              <a:gd name="connsiteY1" fmla="*/ 0 h 4064399"/>
              <a:gd name="connsiteX2" fmla="*/ 914400 w 5094000"/>
              <a:gd name="connsiteY2" fmla="*/ 0 h 4064399"/>
              <a:gd name="connsiteX3" fmla="*/ 4925409 w 5094000"/>
              <a:gd name="connsiteY3" fmla="*/ 0 h 4064399"/>
              <a:gd name="connsiteX4" fmla="*/ 5094000 w 5094000"/>
              <a:gd name="connsiteY4" fmla="*/ 168591 h 4064399"/>
              <a:gd name="connsiteX5" fmla="*/ 5094000 w 5094000"/>
              <a:gd name="connsiteY5" fmla="*/ 3895808 h 4064399"/>
              <a:gd name="connsiteX6" fmla="*/ 4925409 w 5094000"/>
              <a:gd name="connsiteY6" fmla="*/ 4064399 h 4064399"/>
              <a:gd name="connsiteX7" fmla="*/ 168591 w 5094000"/>
              <a:gd name="connsiteY7" fmla="*/ 4064399 h 4064399"/>
              <a:gd name="connsiteX8" fmla="*/ 0 w 5094000"/>
              <a:gd name="connsiteY8" fmla="*/ 3895808 h 4064399"/>
              <a:gd name="connsiteX9" fmla="*/ 0 w 5094000"/>
              <a:gd name="connsiteY9" fmla="*/ 914400 h 4064399"/>
              <a:gd name="connsiteX10" fmla="*/ 0 w 5094000"/>
              <a:gd name="connsiteY10" fmla="*/ 168591 h 40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4000" h="4064399">
                <a:moveTo>
                  <a:pt x="0" y="0"/>
                </a:moveTo>
                <a:lnTo>
                  <a:pt x="168591" y="0"/>
                </a:lnTo>
                <a:lnTo>
                  <a:pt x="914400" y="0"/>
                </a:lnTo>
                <a:lnTo>
                  <a:pt x="4925409" y="0"/>
                </a:lnTo>
                <a:cubicBezTo>
                  <a:pt x="5018519" y="0"/>
                  <a:pt x="5094000" y="75481"/>
                  <a:pt x="5094000" y="168591"/>
                </a:cubicBezTo>
                <a:lnTo>
                  <a:pt x="5094000" y="3895808"/>
                </a:lnTo>
                <a:cubicBezTo>
                  <a:pt x="5094000" y="3988918"/>
                  <a:pt x="5018519" y="4064399"/>
                  <a:pt x="4925409" y="4064399"/>
                </a:cubicBezTo>
                <a:lnTo>
                  <a:pt x="168591" y="4064399"/>
                </a:lnTo>
                <a:cubicBezTo>
                  <a:pt x="75481" y="4064399"/>
                  <a:pt x="0" y="3988918"/>
                  <a:pt x="0" y="3895808"/>
                </a:cubicBezTo>
                <a:lnTo>
                  <a:pt x="0" y="914400"/>
                </a:lnTo>
                <a:lnTo>
                  <a:pt x="0" y="168591"/>
                </a:lnTo>
                <a:close/>
              </a:path>
            </a:pathLst>
          </a:custGeom>
        </p:spPr>
        <p:txBody>
          <a:bodyPr wrap="square" bIns="1080000" anchor="ctr" anchorCtr="1">
            <a:noAutofit/>
          </a:bodyPr>
          <a:lstStyle>
            <a:lvl1pPr>
              <a:defRPr b="0"/>
            </a:lvl1pPr>
          </a:lstStyle>
          <a:p>
            <a:r>
              <a:rPr lang="en-GB"/>
              <a:t>Click icon to add picture</a:t>
            </a:r>
            <a:endParaRPr lang="en-US"/>
          </a:p>
        </p:txBody>
      </p:sp>
    </p:spTree>
    <p:extLst>
      <p:ext uri="{BB962C8B-B14F-4D97-AF65-F5344CB8AC3E}">
        <p14:creationId xmlns:p14="http://schemas.microsoft.com/office/powerpoint/2010/main" val="3956151567"/>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 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[Three column text and images]</a:t>
            </a:r>
          </a:p>
        </p:txBody>
      </p:sp>
      <p:pic>
        <p:nvPicPr>
          <p:cNvPr id="11" name="Picture 10">
            <a:extLst>
              <a:ext uri="{FF2B5EF4-FFF2-40B4-BE49-F238E27FC236}">
                <a16:creationId xmlns:a16="http://schemas.microsoft.com/office/drawing/2014/main" id="{6D47C1D3-4ECA-0589-3E72-FB1C1E9E396E}"/>
              </a:ext>
            </a:extLst>
          </p:cNvPr>
          <p:cNvPicPr>
            <a:picLocks noChangeAspect="1"/>
          </p:cNvPicPr>
          <p:nvPr userDrawn="1"/>
        </p:nvPicPr>
        <p:blipFill>
          <a:blip r:embed="rId2"/>
          <a:stretch>
            <a:fillRect/>
          </a:stretch>
        </p:blipFill>
        <p:spPr>
          <a:xfrm>
            <a:off x="0" y="-1"/>
            <a:ext cx="0" cy="0"/>
          </a:xfrm>
          <a:prstGeom prst="rect">
            <a:avLst/>
          </a:prstGeom>
        </p:spPr>
      </p:pic>
      <p:sp>
        <p:nvSpPr>
          <p:cNvPr id="9" name="Text Placeholder 7">
            <a:extLst>
              <a:ext uri="{FF2B5EF4-FFF2-40B4-BE49-F238E27FC236}">
                <a16:creationId xmlns:a16="http://schemas.microsoft.com/office/drawing/2014/main" id="{0FD0583A-F613-1266-AEB3-FA746115F41F}"/>
              </a:ext>
            </a:extLst>
          </p:cNvPr>
          <p:cNvSpPr>
            <a:spLocks noGrp="1"/>
          </p:cNvSpPr>
          <p:nvPr>
            <p:ph type="body" sz="quarter" idx="13" hasCustomPrompt="1"/>
          </p:nvPr>
        </p:nvSpPr>
        <p:spPr>
          <a:xfrm>
            <a:off x="1009649"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1DF0C261-58F4-167A-5184-A64CF8415B7C}"/>
              </a:ext>
            </a:extLst>
          </p:cNvPr>
          <p:cNvSpPr>
            <a:spLocks noGrp="1"/>
          </p:cNvSpPr>
          <p:nvPr>
            <p:ph type="pic" sz="quarter" idx="14"/>
          </p:nvPr>
        </p:nvSpPr>
        <p:spPr>
          <a:xfrm>
            <a:off x="1009649"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GB"/>
              <a:t>Click icon to add picture</a:t>
            </a:r>
          </a:p>
        </p:txBody>
      </p:sp>
      <p:sp>
        <p:nvSpPr>
          <p:cNvPr id="24" name="Picture Placeholder 23">
            <a:extLst>
              <a:ext uri="{FF2B5EF4-FFF2-40B4-BE49-F238E27FC236}">
                <a16:creationId xmlns:a16="http://schemas.microsoft.com/office/drawing/2014/main" id="{A33E1A50-6A98-2EDE-5DB2-C22EB5BC19C4}"/>
              </a:ext>
            </a:extLst>
          </p:cNvPr>
          <p:cNvSpPr>
            <a:spLocks noGrp="1"/>
          </p:cNvSpPr>
          <p:nvPr>
            <p:ph type="pic" sz="quarter" idx="16"/>
          </p:nvPr>
        </p:nvSpPr>
        <p:spPr>
          <a:xfrm>
            <a:off x="8361622"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GB"/>
              <a:t>Click icon to add picture</a:t>
            </a:r>
          </a:p>
        </p:txBody>
      </p:sp>
      <p:sp>
        <p:nvSpPr>
          <p:cNvPr id="26" name="Picture Placeholder 25">
            <a:extLst>
              <a:ext uri="{FF2B5EF4-FFF2-40B4-BE49-F238E27FC236}">
                <a16:creationId xmlns:a16="http://schemas.microsoft.com/office/drawing/2014/main" id="{B6E0D795-EBB0-3D28-3CB3-040263EC7374}"/>
              </a:ext>
            </a:extLst>
          </p:cNvPr>
          <p:cNvSpPr>
            <a:spLocks noGrp="1"/>
          </p:cNvSpPr>
          <p:nvPr>
            <p:ph type="pic" sz="quarter" idx="18"/>
          </p:nvPr>
        </p:nvSpPr>
        <p:spPr>
          <a:xfrm>
            <a:off x="4685635" y="2031998"/>
            <a:ext cx="3319202" cy="2537821"/>
          </a:xfrm>
          <a:custGeom>
            <a:avLst/>
            <a:gdLst>
              <a:gd name="connsiteX0" fmla="*/ 1 w 3319202"/>
              <a:gd name="connsiteY0" fmla="*/ 0 h 2537821"/>
              <a:gd name="connsiteX1" fmla="*/ 1479400 w 3319202"/>
              <a:gd name="connsiteY1" fmla="*/ 0 h 2537821"/>
              <a:gd name="connsiteX2" fmla="*/ 2298701 w 3319202"/>
              <a:gd name="connsiteY2" fmla="*/ 0 h 2537821"/>
              <a:gd name="connsiteX3" fmla="*/ 3116589 w 3319202"/>
              <a:gd name="connsiteY3" fmla="*/ 0 h 2537821"/>
              <a:gd name="connsiteX4" fmla="*/ 3303280 w 3319202"/>
              <a:gd name="connsiteY4" fmla="*/ 123747 h 2537821"/>
              <a:gd name="connsiteX5" fmla="*/ 3317756 w 3319202"/>
              <a:gd name="connsiteY5" fmla="*/ 195449 h 2537821"/>
              <a:gd name="connsiteX6" fmla="*/ 3319200 w 3319202"/>
              <a:gd name="connsiteY6" fmla="*/ 195449 h 2537821"/>
              <a:gd name="connsiteX7" fmla="*/ 3319200 w 3319202"/>
              <a:gd name="connsiteY7" fmla="*/ 202603 h 2537821"/>
              <a:gd name="connsiteX8" fmla="*/ 3319202 w 3319202"/>
              <a:gd name="connsiteY8" fmla="*/ 202613 h 2537821"/>
              <a:gd name="connsiteX9" fmla="*/ 3319201 w 3319202"/>
              <a:gd name="connsiteY9" fmla="*/ 202613 h 2537821"/>
              <a:gd name="connsiteX10" fmla="*/ 3319200 w 3319202"/>
              <a:gd name="connsiteY10" fmla="*/ 202618 h 2537821"/>
              <a:gd name="connsiteX11" fmla="*/ 3319200 w 3319202"/>
              <a:gd name="connsiteY11" fmla="*/ 1170153 h 2537821"/>
              <a:gd name="connsiteX12" fmla="*/ 3319200 w 3319202"/>
              <a:gd name="connsiteY12" fmla="*/ 1355727 h 2537821"/>
              <a:gd name="connsiteX13" fmla="*/ 3319200 w 3319202"/>
              <a:gd name="connsiteY13" fmla="*/ 2335198 h 2537821"/>
              <a:gd name="connsiteX14" fmla="*/ 3319202 w 3319202"/>
              <a:gd name="connsiteY14" fmla="*/ 2335208 h 2537821"/>
              <a:gd name="connsiteX15" fmla="*/ 3319201 w 3319202"/>
              <a:gd name="connsiteY15" fmla="*/ 2335208 h 2537821"/>
              <a:gd name="connsiteX16" fmla="*/ 3319200 w 3319202"/>
              <a:gd name="connsiteY16" fmla="*/ 2335213 h 2537821"/>
              <a:gd name="connsiteX17" fmla="*/ 3319200 w 3319202"/>
              <a:gd name="connsiteY17" fmla="*/ 2339045 h 2537821"/>
              <a:gd name="connsiteX18" fmla="*/ 3318427 w 3319202"/>
              <a:gd name="connsiteY18" fmla="*/ 2339045 h 2537821"/>
              <a:gd name="connsiteX19" fmla="*/ 3303279 w 3319202"/>
              <a:gd name="connsiteY19" fmla="*/ 2414074 h 2537821"/>
              <a:gd name="connsiteX20" fmla="*/ 3116588 w 3319202"/>
              <a:gd name="connsiteY20" fmla="*/ 2537821 h 2537821"/>
              <a:gd name="connsiteX21" fmla="*/ 202614 w 3319202"/>
              <a:gd name="connsiteY21" fmla="*/ 2537820 h 2537821"/>
              <a:gd name="connsiteX22" fmla="*/ 15923 w 3319202"/>
              <a:gd name="connsiteY22" fmla="*/ 2414073 h 2537821"/>
              <a:gd name="connsiteX23" fmla="*/ 776 w 3319202"/>
              <a:gd name="connsiteY23" fmla="*/ 2339045 h 2537821"/>
              <a:gd name="connsiteX24" fmla="*/ 0 w 3319202"/>
              <a:gd name="connsiteY24" fmla="*/ 2339045 h 2537821"/>
              <a:gd name="connsiteX25" fmla="*/ 0 w 3319202"/>
              <a:gd name="connsiteY25" fmla="*/ 1170153 h 2537821"/>
              <a:gd name="connsiteX26" fmla="*/ 1 w 3319202"/>
              <a:gd name="connsiteY26" fmla="*/ 1170153 h 25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9202" h="2537821">
                <a:moveTo>
                  <a:pt x="1" y="0"/>
                </a:moveTo>
                <a:lnTo>
                  <a:pt x="1479400" y="0"/>
                </a:lnTo>
                <a:lnTo>
                  <a:pt x="2298701" y="0"/>
                </a:lnTo>
                <a:lnTo>
                  <a:pt x="3116589" y="0"/>
                </a:lnTo>
                <a:cubicBezTo>
                  <a:pt x="3200514" y="0"/>
                  <a:pt x="3272522" y="51026"/>
                  <a:pt x="3303280" y="123747"/>
                </a:cubicBezTo>
                <a:lnTo>
                  <a:pt x="3317756" y="195449"/>
                </a:lnTo>
                <a:lnTo>
                  <a:pt x="3319200" y="195449"/>
                </a:lnTo>
                <a:lnTo>
                  <a:pt x="3319200" y="202603"/>
                </a:lnTo>
                <a:lnTo>
                  <a:pt x="3319202" y="202613"/>
                </a:lnTo>
                <a:lnTo>
                  <a:pt x="3319201" y="202613"/>
                </a:lnTo>
                <a:lnTo>
                  <a:pt x="3319200" y="202618"/>
                </a:lnTo>
                <a:lnTo>
                  <a:pt x="3319200" y="1170153"/>
                </a:lnTo>
                <a:lnTo>
                  <a:pt x="3319200" y="1355727"/>
                </a:lnTo>
                <a:lnTo>
                  <a:pt x="3319200" y="2335198"/>
                </a:lnTo>
                <a:lnTo>
                  <a:pt x="3319202" y="2335208"/>
                </a:lnTo>
                <a:lnTo>
                  <a:pt x="3319201" y="2335208"/>
                </a:lnTo>
                <a:lnTo>
                  <a:pt x="3319200" y="2335213"/>
                </a:lnTo>
                <a:lnTo>
                  <a:pt x="3319200" y="2339045"/>
                </a:lnTo>
                <a:lnTo>
                  <a:pt x="3318427" y="2339045"/>
                </a:lnTo>
                <a:lnTo>
                  <a:pt x="3303279" y="2414074"/>
                </a:lnTo>
                <a:cubicBezTo>
                  <a:pt x="3272521" y="2486795"/>
                  <a:pt x="3200513" y="2537821"/>
                  <a:pt x="3116588" y="2537821"/>
                </a:cubicBezTo>
                <a:lnTo>
                  <a:pt x="202614" y="2537820"/>
                </a:lnTo>
                <a:cubicBezTo>
                  <a:pt x="118689" y="2537820"/>
                  <a:pt x="46682" y="2486794"/>
                  <a:pt x="15923" y="2414073"/>
                </a:cubicBezTo>
                <a:lnTo>
                  <a:pt x="776" y="2339045"/>
                </a:lnTo>
                <a:lnTo>
                  <a:pt x="0" y="2339045"/>
                </a:lnTo>
                <a:lnTo>
                  <a:pt x="0" y="1170153"/>
                </a:lnTo>
                <a:lnTo>
                  <a:pt x="1" y="1170153"/>
                </a:lnTo>
                <a:close/>
              </a:path>
            </a:pathLst>
          </a:custGeom>
        </p:spPr>
        <p:txBody>
          <a:bodyPr wrap="square" bIns="1080000" anchor="ctr" anchorCtr="1">
            <a:noAutofit/>
          </a:bodyPr>
          <a:lstStyle>
            <a:lvl1pPr>
              <a:defRPr b="0"/>
            </a:lvl1pPr>
          </a:lstStyle>
          <a:p>
            <a:r>
              <a:rPr lang="en-GB"/>
              <a:t>Click icon to add picture</a:t>
            </a:r>
          </a:p>
        </p:txBody>
      </p:sp>
      <p:sp>
        <p:nvSpPr>
          <p:cNvPr id="27" name="Text Placeholder 7">
            <a:extLst>
              <a:ext uri="{FF2B5EF4-FFF2-40B4-BE49-F238E27FC236}">
                <a16:creationId xmlns:a16="http://schemas.microsoft.com/office/drawing/2014/main" id="{D5AD2780-D12F-AB83-9753-9BF3954A27A0}"/>
              </a:ext>
            </a:extLst>
          </p:cNvPr>
          <p:cNvSpPr>
            <a:spLocks noGrp="1"/>
          </p:cNvSpPr>
          <p:nvPr>
            <p:ph type="body" sz="quarter" idx="19" hasCustomPrompt="1"/>
          </p:nvPr>
        </p:nvSpPr>
        <p:spPr>
          <a:xfrm>
            <a:off x="4685635"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8" name="Text Placeholder 7">
            <a:extLst>
              <a:ext uri="{FF2B5EF4-FFF2-40B4-BE49-F238E27FC236}">
                <a16:creationId xmlns:a16="http://schemas.microsoft.com/office/drawing/2014/main" id="{EB9BD4EF-7B19-D045-CC82-2638A49523CB}"/>
              </a:ext>
            </a:extLst>
          </p:cNvPr>
          <p:cNvSpPr>
            <a:spLocks noGrp="1"/>
          </p:cNvSpPr>
          <p:nvPr>
            <p:ph type="body" sz="quarter" idx="20" hasCustomPrompt="1"/>
          </p:nvPr>
        </p:nvSpPr>
        <p:spPr>
          <a:xfrm>
            <a:off x="8361622" y="4811315"/>
            <a:ext cx="3319200" cy="1284685"/>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3" name="Date Placeholder 32">
            <a:extLst>
              <a:ext uri="{FF2B5EF4-FFF2-40B4-BE49-F238E27FC236}">
                <a16:creationId xmlns:a16="http://schemas.microsoft.com/office/drawing/2014/main" id="{CB36F72C-BD26-2AD3-B847-442C2798E9F0}"/>
              </a:ext>
            </a:extLst>
          </p:cNvPr>
          <p:cNvSpPr>
            <a:spLocks noGrp="1"/>
          </p:cNvSpPr>
          <p:nvPr>
            <p:ph type="dt" sz="half" idx="21"/>
          </p:nvPr>
        </p:nvSpPr>
        <p:spPr/>
        <p:txBody>
          <a:bodyPr/>
          <a:lstStyle/>
          <a:p>
            <a:endParaRPr lang="en-GB"/>
          </a:p>
        </p:txBody>
      </p:sp>
      <p:sp>
        <p:nvSpPr>
          <p:cNvPr id="34" name="Footer Placeholder 33">
            <a:extLst>
              <a:ext uri="{FF2B5EF4-FFF2-40B4-BE49-F238E27FC236}">
                <a16:creationId xmlns:a16="http://schemas.microsoft.com/office/drawing/2014/main" id="{BA80EB88-4243-2DCA-6D69-9996A11B6D87}"/>
              </a:ext>
            </a:extLst>
          </p:cNvPr>
          <p:cNvSpPr>
            <a:spLocks noGrp="1"/>
          </p:cNvSpPr>
          <p:nvPr>
            <p:ph type="ftr" sz="quarter" idx="22"/>
          </p:nvPr>
        </p:nvSpPr>
        <p:spPr/>
        <p:txBody>
          <a:bodyPr/>
          <a:lstStyle/>
          <a:p>
            <a:r>
              <a:rPr lang="en-US" altLang="zh-CN"/>
              <a:t>2025</a:t>
            </a:r>
            <a:r>
              <a:rPr lang="zh-CN" altLang="en-US"/>
              <a:t>年中国金饰市场零售趋势洞察</a:t>
            </a:r>
            <a:endParaRPr lang="en-GB"/>
          </a:p>
        </p:txBody>
      </p:sp>
      <p:sp>
        <p:nvSpPr>
          <p:cNvPr id="35" name="Slide Number Placeholder 34">
            <a:extLst>
              <a:ext uri="{FF2B5EF4-FFF2-40B4-BE49-F238E27FC236}">
                <a16:creationId xmlns:a16="http://schemas.microsoft.com/office/drawing/2014/main" id="{9B96FD14-B342-2AD6-F72A-0CA9334F0D93}"/>
              </a:ext>
            </a:extLst>
          </p:cNvPr>
          <p:cNvSpPr>
            <a:spLocks noGrp="1"/>
          </p:cNvSpPr>
          <p:nvPr>
            <p:ph type="sldNum" sz="quarter" idx="23"/>
          </p:nvPr>
        </p:nvSpPr>
        <p:spPr/>
        <p:txBody>
          <a:bodyPr/>
          <a:lstStyle/>
          <a:p>
            <a:fld id="{7AD8EBCA-3EC2-B24B-964C-A05FBBD49954}" type="slidenum">
              <a:rPr lang="en-GB" smtClean="0"/>
              <a:pPr/>
              <a:t>‹#›</a:t>
            </a:fld>
            <a:endParaRPr lang="en-GB"/>
          </a:p>
        </p:txBody>
      </p:sp>
      <p:sp>
        <p:nvSpPr>
          <p:cNvPr id="3" name="Text Placeholder 7">
            <a:extLst>
              <a:ext uri="{FF2B5EF4-FFF2-40B4-BE49-F238E27FC236}">
                <a16:creationId xmlns:a16="http://schemas.microsoft.com/office/drawing/2014/main" id="{2F10EF64-1B80-9223-169C-60714980BBFE}"/>
              </a:ext>
            </a:extLst>
          </p:cNvPr>
          <p:cNvSpPr>
            <a:spLocks noGrp="1"/>
          </p:cNvSpPr>
          <p:nvPr>
            <p:ph type="body" sz="quarter" idx="15"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00300247"/>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2948">
          <p15:clr>
            <a:srgbClr val="FBAE40"/>
          </p15:clr>
        </p15:guide>
        <p15:guide id="6" pos="7358">
          <p15:clr>
            <a:srgbClr val="FBAE40"/>
          </p15:clr>
        </p15:guide>
        <p15:guide id="7" orient="horz" pos="1280">
          <p15:clr>
            <a:srgbClr val="FBAE40"/>
          </p15:clr>
        </p15:guide>
        <p15:guide id="8" orient="horz" pos="3840">
          <p15:clr>
            <a:srgbClr val="FBAE40"/>
          </p15:clr>
        </p15:guide>
        <p15:guide id="10" pos="5044">
          <p15:clr>
            <a:srgbClr val="FBAE40"/>
          </p15:clr>
        </p15:guide>
        <p15:guide id="11" pos="5264">
          <p15:clr>
            <a:srgbClr val="FBAE40"/>
          </p15:clr>
        </p15:guide>
        <p15:guide id="12" pos="272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lumn 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[Four column text and images]</a:t>
            </a:r>
          </a:p>
        </p:txBody>
      </p:sp>
      <p:sp>
        <p:nvSpPr>
          <p:cNvPr id="8" name="Text Placeholder 7">
            <a:extLst>
              <a:ext uri="{FF2B5EF4-FFF2-40B4-BE49-F238E27FC236}">
                <a16:creationId xmlns:a16="http://schemas.microsoft.com/office/drawing/2014/main" id="{AF9D3AA3-801E-8B1C-40B1-3E48B9F26D2B}"/>
              </a:ext>
            </a:extLst>
          </p:cNvPr>
          <p:cNvSpPr>
            <a:spLocks noGrp="1"/>
          </p:cNvSpPr>
          <p:nvPr>
            <p:ph type="body" sz="quarter" idx="13" hasCustomPrompt="1"/>
          </p:nvPr>
        </p:nvSpPr>
        <p:spPr>
          <a:xfrm>
            <a:off x="1009649"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F3BDCA7F-7615-7953-EB65-27E45426A4D9}"/>
              </a:ext>
            </a:extLst>
          </p:cNvPr>
          <p:cNvSpPr>
            <a:spLocks noGrp="1"/>
          </p:cNvSpPr>
          <p:nvPr>
            <p:ph type="pic" sz="quarter" idx="14"/>
          </p:nvPr>
        </p:nvSpPr>
        <p:spPr>
          <a:xfrm>
            <a:off x="1009648"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GB"/>
              <a:t>Click icon to add picture</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p>
            <a:fld id="{7AD8EBCA-3EC2-B24B-964C-A05FBBD49954}" type="slidenum">
              <a:rPr lang="en-GB" smtClean="0"/>
              <a:pPr/>
              <a:t>‹#›</a:t>
            </a:fld>
            <a:endParaRPr lang="en-GB"/>
          </a:p>
        </p:txBody>
      </p:sp>
      <p:sp>
        <p:nvSpPr>
          <p:cNvPr id="28" name="Text Placeholder 7">
            <a:extLst>
              <a:ext uri="{FF2B5EF4-FFF2-40B4-BE49-F238E27FC236}">
                <a16:creationId xmlns:a16="http://schemas.microsoft.com/office/drawing/2014/main" id="{EA3D05AE-DD23-AF16-D9D5-1AC8CAC278CC}"/>
              </a:ext>
            </a:extLst>
          </p:cNvPr>
          <p:cNvSpPr>
            <a:spLocks noGrp="1"/>
          </p:cNvSpPr>
          <p:nvPr>
            <p:ph type="body" sz="quarter" idx="18" hasCustomPrompt="1"/>
          </p:nvPr>
        </p:nvSpPr>
        <p:spPr>
          <a:xfrm>
            <a:off x="3801107"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9" name="Picture Placeholder 28">
            <a:extLst>
              <a:ext uri="{FF2B5EF4-FFF2-40B4-BE49-F238E27FC236}">
                <a16:creationId xmlns:a16="http://schemas.microsoft.com/office/drawing/2014/main" id="{758DC195-A00B-C884-4906-A01D734E1923}"/>
              </a:ext>
            </a:extLst>
          </p:cNvPr>
          <p:cNvSpPr>
            <a:spLocks noGrp="1"/>
          </p:cNvSpPr>
          <p:nvPr>
            <p:ph type="pic" sz="quarter" idx="19"/>
          </p:nvPr>
        </p:nvSpPr>
        <p:spPr>
          <a:xfrm>
            <a:off x="3801106"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GB"/>
              <a:t>Click icon to add picture</a:t>
            </a:r>
          </a:p>
        </p:txBody>
      </p:sp>
      <p:sp>
        <p:nvSpPr>
          <p:cNvPr id="30" name="Text Placeholder 7">
            <a:extLst>
              <a:ext uri="{FF2B5EF4-FFF2-40B4-BE49-F238E27FC236}">
                <a16:creationId xmlns:a16="http://schemas.microsoft.com/office/drawing/2014/main" id="{011BD848-FE51-4DF5-4741-A03E0F7725A4}"/>
              </a:ext>
            </a:extLst>
          </p:cNvPr>
          <p:cNvSpPr>
            <a:spLocks noGrp="1"/>
          </p:cNvSpPr>
          <p:nvPr>
            <p:ph type="body" sz="quarter" idx="20" hasCustomPrompt="1"/>
          </p:nvPr>
        </p:nvSpPr>
        <p:spPr>
          <a:xfrm>
            <a:off x="6592565"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1" name="Picture Placeholder 30">
            <a:extLst>
              <a:ext uri="{FF2B5EF4-FFF2-40B4-BE49-F238E27FC236}">
                <a16:creationId xmlns:a16="http://schemas.microsoft.com/office/drawing/2014/main" id="{4614B3DF-F4BB-6ADA-8F2D-40BB1157CB79}"/>
              </a:ext>
            </a:extLst>
          </p:cNvPr>
          <p:cNvSpPr>
            <a:spLocks noGrp="1"/>
          </p:cNvSpPr>
          <p:nvPr>
            <p:ph type="pic" sz="quarter" idx="21"/>
          </p:nvPr>
        </p:nvSpPr>
        <p:spPr>
          <a:xfrm>
            <a:off x="6592564"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GB"/>
              <a:t>Click icon to add picture</a:t>
            </a:r>
          </a:p>
        </p:txBody>
      </p:sp>
      <p:sp>
        <p:nvSpPr>
          <p:cNvPr id="32" name="Text Placeholder 7">
            <a:extLst>
              <a:ext uri="{FF2B5EF4-FFF2-40B4-BE49-F238E27FC236}">
                <a16:creationId xmlns:a16="http://schemas.microsoft.com/office/drawing/2014/main" id="{16FB2971-61E3-74A7-B050-1CFC42061274}"/>
              </a:ext>
            </a:extLst>
          </p:cNvPr>
          <p:cNvSpPr>
            <a:spLocks noGrp="1"/>
          </p:cNvSpPr>
          <p:nvPr>
            <p:ph type="body" sz="quarter" idx="22" hasCustomPrompt="1"/>
          </p:nvPr>
        </p:nvSpPr>
        <p:spPr>
          <a:xfrm>
            <a:off x="9384024"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3" name="Picture Placeholder 32">
            <a:extLst>
              <a:ext uri="{FF2B5EF4-FFF2-40B4-BE49-F238E27FC236}">
                <a16:creationId xmlns:a16="http://schemas.microsoft.com/office/drawing/2014/main" id="{91B5CAB8-7BE8-884F-8E82-5F92072B0D57}"/>
              </a:ext>
            </a:extLst>
          </p:cNvPr>
          <p:cNvSpPr>
            <a:spLocks noGrp="1"/>
          </p:cNvSpPr>
          <p:nvPr>
            <p:ph type="pic" sz="quarter" idx="23"/>
          </p:nvPr>
        </p:nvSpPr>
        <p:spPr>
          <a:xfrm>
            <a:off x="9384022" y="2031998"/>
            <a:ext cx="2296802" cy="2033013"/>
          </a:xfrm>
          <a:custGeom>
            <a:avLst/>
            <a:gdLst>
              <a:gd name="connsiteX0" fmla="*/ 457000 w 2296802"/>
              <a:gd name="connsiteY0" fmla="*/ 0 h 2033013"/>
              <a:gd name="connsiteX1" fmla="*/ 2094189 w 2296802"/>
              <a:gd name="connsiteY1" fmla="*/ 0 h 2033013"/>
              <a:gd name="connsiteX2" fmla="*/ 2296802 w 2296802"/>
              <a:gd name="connsiteY2" fmla="*/ 202613 h 2033013"/>
              <a:gd name="connsiteX3" fmla="*/ 2296801 w 2296802"/>
              <a:gd name="connsiteY3" fmla="*/ 202613 h 2033013"/>
              <a:gd name="connsiteX4" fmla="*/ 2296605 w 2296802"/>
              <a:gd name="connsiteY4" fmla="*/ 204557 h 2033013"/>
              <a:gd name="connsiteX5" fmla="*/ 2296800 w 2296802"/>
              <a:gd name="connsiteY5" fmla="*/ 204557 h 2033013"/>
              <a:gd name="connsiteX6" fmla="*/ 2296800 w 2296802"/>
              <a:gd name="connsiteY6" fmla="*/ 1828802 h 2033013"/>
              <a:gd name="connsiteX7" fmla="*/ 2296479 w 2296802"/>
              <a:gd name="connsiteY7" fmla="*/ 1828802 h 2033013"/>
              <a:gd name="connsiteX8" fmla="*/ 2296802 w 2296802"/>
              <a:gd name="connsiteY8" fmla="*/ 1830400 h 2033013"/>
              <a:gd name="connsiteX9" fmla="*/ 2296801 w 2296802"/>
              <a:gd name="connsiteY9" fmla="*/ 1830400 h 2033013"/>
              <a:gd name="connsiteX10" fmla="*/ 2094188 w 2296802"/>
              <a:gd name="connsiteY10" fmla="*/ 2033013 h 2033013"/>
              <a:gd name="connsiteX11" fmla="*/ 202614 w 2296802"/>
              <a:gd name="connsiteY11" fmla="*/ 2033012 h 2033013"/>
              <a:gd name="connsiteX12" fmla="*/ 15923 w 2296802"/>
              <a:gd name="connsiteY12" fmla="*/ 1909265 h 2033013"/>
              <a:gd name="connsiteX13" fmla="*/ 1 w 2296802"/>
              <a:gd name="connsiteY13" fmla="*/ 1830400 h 2033013"/>
              <a:gd name="connsiteX14" fmla="*/ 324 w 2296802"/>
              <a:gd name="connsiteY14" fmla="*/ 1828802 h 2033013"/>
              <a:gd name="connsiteX15" fmla="*/ 0 w 2296802"/>
              <a:gd name="connsiteY15" fmla="*/ 1828802 h 2033013"/>
              <a:gd name="connsiteX16" fmla="*/ 0 w 2296802"/>
              <a:gd name="connsiteY16" fmla="*/ 204557 h 2033013"/>
              <a:gd name="connsiteX17" fmla="*/ 1 w 2296802"/>
              <a:gd name="connsiteY17" fmla="*/ 204557 h 2033013"/>
              <a:gd name="connsiteX18" fmla="*/ 1 w 2296802"/>
              <a:gd name="connsiteY18" fmla="*/ 1 h 2033013"/>
              <a:gd name="connsiteX19" fmla="*/ 456994 w 2296802"/>
              <a:gd name="connsiteY19" fmla="*/ 1 h 20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6802" h="2033013">
                <a:moveTo>
                  <a:pt x="457000" y="0"/>
                </a:moveTo>
                <a:lnTo>
                  <a:pt x="2094189" y="0"/>
                </a:lnTo>
                <a:cubicBezTo>
                  <a:pt x="2206089" y="0"/>
                  <a:pt x="2296802" y="90713"/>
                  <a:pt x="2296802" y="202613"/>
                </a:cubicBezTo>
                <a:lnTo>
                  <a:pt x="2296801" y="202613"/>
                </a:lnTo>
                <a:lnTo>
                  <a:pt x="2296605" y="204557"/>
                </a:lnTo>
                <a:lnTo>
                  <a:pt x="2296800" y="204557"/>
                </a:lnTo>
                <a:lnTo>
                  <a:pt x="2296800" y="1828802"/>
                </a:lnTo>
                <a:lnTo>
                  <a:pt x="2296479" y="1828802"/>
                </a:lnTo>
                <a:lnTo>
                  <a:pt x="2296802" y="1830400"/>
                </a:lnTo>
                <a:lnTo>
                  <a:pt x="2296801" y="1830400"/>
                </a:lnTo>
                <a:cubicBezTo>
                  <a:pt x="2296801" y="1942300"/>
                  <a:pt x="2206088" y="2033013"/>
                  <a:pt x="2094188" y="2033013"/>
                </a:cubicBezTo>
                <a:lnTo>
                  <a:pt x="202614" y="2033012"/>
                </a:lnTo>
                <a:cubicBezTo>
                  <a:pt x="118689" y="2033012"/>
                  <a:pt x="46682" y="1981986"/>
                  <a:pt x="15923" y="1909265"/>
                </a:cubicBezTo>
                <a:lnTo>
                  <a:pt x="1" y="1830400"/>
                </a:lnTo>
                <a:lnTo>
                  <a:pt x="324" y="1828802"/>
                </a:lnTo>
                <a:lnTo>
                  <a:pt x="0" y="1828802"/>
                </a:lnTo>
                <a:lnTo>
                  <a:pt x="0" y="204557"/>
                </a:lnTo>
                <a:lnTo>
                  <a:pt x="1" y="204557"/>
                </a:lnTo>
                <a:lnTo>
                  <a:pt x="1" y="1"/>
                </a:lnTo>
                <a:lnTo>
                  <a:pt x="456994" y="1"/>
                </a:lnTo>
                <a:close/>
              </a:path>
            </a:pathLst>
          </a:custGeom>
        </p:spPr>
        <p:txBody>
          <a:bodyPr wrap="square" bIns="720000" anchor="ctr" anchorCtr="1">
            <a:noAutofit/>
          </a:bodyPr>
          <a:lstStyle>
            <a:lvl1pPr>
              <a:defRPr b="0"/>
            </a:lvl1pPr>
          </a:lstStyle>
          <a:p>
            <a:r>
              <a:rPr lang="en-GB"/>
              <a:t>Click icon to add picture</a:t>
            </a:r>
          </a:p>
        </p:txBody>
      </p:sp>
      <p:sp>
        <p:nvSpPr>
          <p:cNvPr id="3" name="Text Placeholder 7">
            <a:extLst>
              <a:ext uri="{FF2B5EF4-FFF2-40B4-BE49-F238E27FC236}">
                <a16:creationId xmlns:a16="http://schemas.microsoft.com/office/drawing/2014/main" id="{A5FAE3AA-7481-D4CE-ED9D-DE3CDA24B19F}"/>
              </a:ext>
            </a:extLst>
          </p:cNvPr>
          <p:cNvSpPr>
            <a:spLocks noGrp="1"/>
          </p:cNvSpPr>
          <p:nvPr>
            <p:ph type="body" sz="quarter" idx="24"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3468903641"/>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column text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p>
            <a:r>
              <a:rPr lang="en-GB"/>
              <a:t>[Four column text and icons]</a:t>
            </a:r>
          </a:p>
        </p:txBody>
      </p:sp>
      <p:sp>
        <p:nvSpPr>
          <p:cNvPr id="8" name="Text Placeholder 7">
            <a:extLst>
              <a:ext uri="{FF2B5EF4-FFF2-40B4-BE49-F238E27FC236}">
                <a16:creationId xmlns:a16="http://schemas.microsoft.com/office/drawing/2014/main" id="{AF9D3AA3-801E-8B1C-40B1-3E48B9F26D2B}"/>
              </a:ext>
            </a:extLst>
          </p:cNvPr>
          <p:cNvSpPr>
            <a:spLocks noGrp="1"/>
          </p:cNvSpPr>
          <p:nvPr>
            <p:ph type="body" sz="quarter" idx="13" hasCustomPrompt="1"/>
          </p:nvPr>
        </p:nvSpPr>
        <p:spPr>
          <a:xfrm>
            <a:off x="1009648"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22" name="Picture Placeholder 21">
            <a:extLst>
              <a:ext uri="{FF2B5EF4-FFF2-40B4-BE49-F238E27FC236}">
                <a16:creationId xmlns:a16="http://schemas.microsoft.com/office/drawing/2014/main" id="{F3BDCA7F-7615-7953-EB65-27E45426A4D9}"/>
              </a:ext>
            </a:extLst>
          </p:cNvPr>
          <p:cNvSpPr>
            <a:spLocks noGrp="1"/>
          </p:cNvSpPr>
          <p:nvPr>
            <p:ph type="pic" sz="quarter" idx="14" hasCustomPrompt="1"/>
          </p:nvPr>
        </p:nvSpPr>
        <p:spPr>
          <a:xfrm>
            <a:off x="1267048"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p>
            <a:fld id="{7AD8EBCA-3EC2-B24B-964C-A05FBBD49954}" type="slidenum">
              <a:rPr lang="en-GB" smtClean="0"/>
              <a:pPr/>
              <a:t>‹#›</a:t>
            </a:fld>
            <a:endParaRPr lang="en-GB"/>
          </a:p>
        </p:txBody>
      </p:sp>
      <p:sp>
        <p:nvSpPr>
          <p:cNvPr id="28" name="Text Placeholder 7">
            <a:extLst>
              <a:ext uri="{FF2B5EF4-FFF2-40B4-BE49-F238E27FC236}">
                <a16:creationId xmlns:a16="http://schemas.microsoft.com/office/drawing/2014/main" id="{EA3D05AE-DD23-AF16-D9D5-1AC8CAC278CC}"/>
              </a:ext>
            </a:extLst>
          </p:cNvPr>
          <p:cNvSpPr>
            <a:spLocks noGrp="1"/>
          </p:cNvSpPr>
          <p:nvPr>
            <p:ph type="body" sz="quarter" idx="18" hasCustomPrompt="1"/>
          </p:nvPr>
        </p:nvSpPr>
        <p:spPr>
          <a:xfrm>
            <a:off x="3801107"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0" name="Text Placeholder 7">
            <a:extLst>
              <a:ext uri="{FF2B5EF4-FFF2-40B4-BE49-F238E27FC236}">
                <a16:creationId xmlns:a16="http://schemas.microsoft.com/office/drawing/2014/main" id="{011BD848-FE51-4DF5-4741-A03E0F7725A4}"/>
              </a:ext>
            </a:extLst>
          </p:cNvPr>
          <p:cNvSpPr>
            <a:spLocks noGrp="1"/>
          </p:cNvSpPr>
          <p:nvPr>
            <p:ph type="body" sz="quarter" idx="20" hasCustomPrompt="1"/>
          </p:nvPr>
        </p:nvSpPr>
        <p:spPr>
          <a:xfrm>
            <a:off x="6592565"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32" name="Text Placeholder 7">
            <a:extLst>
              <a:ext uri="{FF2B5EF4-FFF2-40B4-BE49-F238E27FC236}">
                <a16:creationId xmlns:a16="http://schemas.microsoft.com/office/drawing/2014/main" id="{16FB2971-61E3-74A7-B050-1CFC42061274}"/>
              </a:ext>
            </a:extLst>
          </p:cNvPr>
          <p:cNvSpPr>
            <a:spLocks noGrp="1"/>
          </p:cNvSpPr>
          <p:nvPr>
            <p:ph type="body" sz="quarter" idx="22" hasCustomPrompt="1"/>
          </p:nvPr>
        </p:nvSpPr>
        <p:spPr>
          <a:xfrm>
            <a:off x="9384024" y="4381501"/>
            <a:ext cx="2296800" cy="1714500"/>
          </a:xfrm>
        </p:spPr>
        <p:txBody>
          <a:bodyPr>
            <a:normAutofit/>
          </a:bodyPr>
          <a:lstStyle>
            <a:lvl1pPr>
              <a:lnSpc>
                <a:spcPct val="120000"/>
              </a:lnSpc>
              <a:spcAft>
                <a:spcPts val="0"/>
              </a:spcAft>
              <a:defRPr sz="1400" b="1">
                <a:latin typeface="+mj-lt"/>
              </a:defRPr>
            </a:lvl1pPr>
            <a:lvl2pPr>
              <a:lnSpc>
                <a:spcPct val="120000"/>
              </a:lnSpc>
              <a:spcAft>
                <a:spcPts val="0"/>
              </a:spcAft>
              <a:defRPr sz="1400"/>
            </a:lvl2pPr>
            <a:lvl3pPr marL="108000" indent="-108000">
              <a:lnSpc>
                <a:spcPct val="120000"/>
              </a:lnSpc>
              <a:spcAft>
                <a:spcPts val="0"/>
              </a:spcAft>
              <a:buFont typeface="Arial" panose="020B0604020202020204" pitchFamily="34" charset="0"/>
              <a:buChar char="•"/>
              <a:defRPr sz="1400"/>
            </a:lvl3pPr>
            <a:lvl4pPr marL="0" indent="0">
              <a:lnSpc>
                <a:spcPct val="120000"/>
              </a:lnSpc>
              <a:spcAft>
                <a:spcPts val="0"/>
              </a:spcAft>
              <a:buNone/>
              <a:defRPr sz="1200"/>
            </a:lvl4pPr>
            <a:lvl5pPr>
              <a:lnSpc>
                <a:spcPct val="120000"/>
              </a:lnSpc>
              <a:spcAft>
                <a:spcPts val="0"/>
              </a:spcAft>
              <a:defRPr sz="1200"/>
            </a:lvl5pPr>
          </a:lstStyle>
          <a:p>
            <a:pPr lvl="0"/>
            <a:r>
              <a:rPr lang="en-GB"/>
              <a:t>First level &lt;Subheading&gt;</a:t>
            </a:r>
          </a:p>
          <a:p>
            <a:pPr lvl="1"/>
            <a:r>
              <a:rPr lang="en-GB"/>
              <a:t>Second level &lt;Text&gt;</a:t>
            </a:r>
          </a:p>
          <a:p>
            <a:pPr lvl="2"/>
            <a:r>
              <a:rPr lang="en-GB"/>
              <a:t>Third level &lt;Bullet para spacing&gt;</a:t>
            </a:r>
          </a:p>
        </p:txBody>
      </p:sp>
      <p:sp>
        <p:nvSpPr>
          <p:cNvPr id="5" name="Picture Placeholder 21">
            <a:extLst>
              <a:ext uri="{FF2B5EF4-FFF2-40B4-BE49-F238E27FC236}">
                <a16:creationId xmlns:a16="http://schemas.microsoft.com/office/drawing/2014/main" id="{966FA8D0-A6C5-0CF7-5DDE-D9D884E5F844}"/>
              </a:ext>
            </a:extLst>
          </p:cNvPr>
          <p:cNvSpPr>
            <a:spLocks noGrp="1"/>
          </p:cNvSpPr>
          <p:nvPr>
            <p:ph type="pic" sz="quarter" idx="23" hasCustomPrompt="1"/>
          </p:nvPr>
        </p:nvSpPr>
        <p:spPr>
          <a:xfrm>
            <a:off x="4058507"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6" name="Picture Placeholder 21">
            <a:extLst>
              <a:ext uri="{FF2B5EF4-FFF2-40B4-BE49-F238E27FC236}">
                <a16:creationId xmlns:a16="http://schemas.microsoft.com/office/drawing/2014/main" id="{65201A9A-3E46-CDA5-3B83-7276E46BD3FA}"/>
              </a:ext>
            </a:extLst>
          </p:cNvPr>
          <p:cNvSpPr>
            <a:spLocks noGrp="1"/>
          </p:cNvSpPr>
          <p:nvPr>
            <p:ph type="pic" sz="quarter" idx="24" hasCustomPrompt="1"/>
          </p:nvPr>
        </p:nvSpPr>
        <p:spPr>
          <a:xfrm>
            <a:off x="6849965"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7" name="Picture Placeholder 21">
            <a:extLst>
              <a:ext uri="{FF2B5EF4-FFF2-40B4-BE49-F238E27FC236}">
                <a16:creationId xmlns:a16="http://schemas.microsoft.com/office/drawing/2014/main" id="{C4A06373-4662-B894-FC2F-3B2363136D88}"/>
              </a:ext>
            </a:extLst>
          </p:cNvPr>
          <p:cNvSpPr>
            <a:spLocks noGrp="1"/>
          </p:cNvSpPr>
          <p:nvPr>
            <p:ph type="pic" sz="quarter" idx="25" hasCustomPrompt="1"/>
          </p:nvPr>
        </p:nvSpPr>
        <p:spPr>
          <a:xfrm>
            <a:off x="9641424" y="2283598"/>
            <a:ext cx="1782000" cy="1782000"/>
          </a:xfrm>
          <a:prstGeom prst="ellipse">
            <a:avLst/>
          </a:prstGeom>
        </p:spPr>
        <p:txBody>
          <a:bodyPr wrap="square" bIns="720000" anchor="ctr" anchorCtr="1">
            <a:noAutofit/>
          </a:bodyPr>
          <a:lstStyle>
            <a:lvl1pPr>
              <a:defRPr b="0"/>
            </a:lvl1pPr>
          </a:lstStyle>
          <a:p>
            <a:r>
              <a:rPr lang="en-GB"/>
              <a:t>Icon</a:t>
            </a:r>
          </a:p>
        </p:txBody>
      </p:sp>
      <p:sp>
        <p:nvSpPr>
          <p:cNvPr id="3" name="Text Placeholder 7">
            <a:extLst>
              <a:ext uri="{FF2B5EF4-FFF2-40B4-BE49-F238E27FC236}">
                <a16:creationId xmlns:a16="http://schemas.microsoft.com/office/drawing/2014/main" id="{98B12352-CC56-8C74-0DB5-717C5CDBF4AE}"/>
              </a:ext>
            </a:extLst>
          </p:cNvPr>
          <p:cNvSpPr>
            <a:spLocks noGrp="1"/>
          </p:cNvSpPr>
          <p:nvPr>
            <p:ph type="body" sz="quarter" idx="26" hasCustomPrompt="1"/>
          </p:nvPr>
        </p:nvSpPr>
        <p:spPr>
          <a:xfrm>
            <a:off x="1009649" y="6272415"/>
            <a:ext cx="7880351" cy="419330"/>
          </a:xfrm>
        </p:spPr>
        <p:txBody>
          <a:bodyPr>
            <a:normAutofit/>
          </a:bodyPr>
          <a:lstStyle>
            <a:lvl1pPr>
              <a:spcAft>
                <a:spcPts val="0"/>
              </a:spcAft>
              <a:defRPr sz="600" b="0">
                <a:latin typeface="+mj-lt"/>
              </a:defRPr>
            </a:lvl1pPr>
            <a:lvl2pPr>
              <a:spcAft>
                <a:spcPts val="0"/>
              </a:spcAft>
              <a:defRPr sz="600"/>
            </a:lvl2pPr>
            <a:lvl3pPr marL="0" indent="0">
              <a:spcAft>
                <a:spcPts val="0"/>
              </a:spcAft>
              <a:buNone/>
              <a:defRPr sz="600"/>
            </a:lvl3pPr>
            <a:lvl4pPr marL="0" indent="0">
              <a:spcAft>
                <a:spcPts val="0"/>
              </a:spcAft>
              <a:buNone/>
              <a:defRPr sz="600"/>
            </a:lvl4pPr>
            <a:lvl5pPr>
              <a:spcAft>
                <a:spcPts val="0"/>
              </a:spcAft>
              <a:defRPr sz="600"/>
            </a:lvl5pPr>
          </a:lstStyle>
          <a:p>
            <a:pPr lvl="0"/>
            <a:r>
              <a:rPr lang="en-GB"/>
              <a:t>&lt;Footnote&gt;</a:t>
            </a:r>
          </a:p>
        </p:txBody>
      </p:sp>
    </p:spTree>
    <p:extLst>
      <p:ext uri="{BB962C8B-B14F-4D97-AF65-F5344CB8AC3E}">
        <p14:creationId xmlns:p14="http://schemas.microsoft.com/office/powerpoint/2010/main" val="105507244"/>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3" pos="2084">
          <p15:clr>
            <a:srgbClr val="FBAE40"/>
          </p15:clr>
        </p15:guide>
        <p15:guide id="4" pos="3842">
          <p15:clr>
            <a:srgbClr val="FBAE40"/>
          </p15:clr>
        </p15:guide>
        <p15:guide id="5" pos="5600">
          <p15:clr>
            <a:srgbClr val="FBAE40"/>
          </p15:clr>
        </p15:guide>
        <p15:guide id="6" pos="7358">
          <p15:clr>
            <a:srgbClr val="FBAE40"/>
          </p15:clr>
        </p15:guide>
        <p15:guide id="7" orient="horz" pos="1280">
          <p15:clr>
            <a:srgbClr val="FBAE40"/>
          </p15:clr>
        </p15:guide>
        <p15:guide id="8" orient="horz" pos="3840">
          <p15:clr>
            <a:srgbClr val="FBAE40"/>
          </p15:clr>
        </p15:guide>
        <p15:guide id="9" pos="2392">
          <p15:clr>
            <a:srgbClr val="FBAE40"/>
          </p15:clr>
        </p15:guide>
        <p15:guide id="10" pos="4150">
          <p15:clr>
            <a:srgbClr val="FBAE40"/>
          </p15:clr>
        </p15:guide>
        <p15:guide id="11" pos="590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out us: v1">
    <p:bg>
      <p:bgPr>
        <a:solidFill>
          <a:srgbClr val="3C1E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93D1-E8E8-B4FA-7381-A5CA75768910}"/>
              </a:ext>
            </a:extLst>
          </p:cNvPr>
          <p:cNvSpPr>
            <a:spLocks noGrp="1"/>
          </p:cNvSpPr>
          <p:nvPr>
            <p:ph type="title" hasCustomPrompt="1"/>
          </p:nvPr>
        </p:nvSpPr>
        <p:spPr/>
        <p:txBody>
          <a:bodyPr/>
          <a:lstStyle>
            <a:lvl1pPr>
              <a:defRPr>
                <a:solidFill>
                  <a:srgbClr val="D8AB4C"/>
                </a:solidFill>
              </a:defRPr>
            </a:lvl1pPr>
          </a:lstStyle>
          <a:p>
            <a:r>
              <a:rPr lang="en-GB"/>
              <a:t>[About us: v1]</a:t>
            </a:r>
          </a:p>
        </p:txBody>
      </p:sp>
      <p:sp>
        <p:nvSpPr>
          <p:cNvPr id="23" name="Date Placeholder 22">
            <a:extLst>
              <a:ext uri="{FF2B5EF4-FFF2-40B4-BE49-F238E27FC236}">
                <a16:creationId xmlns:a16="http://schemas.microsoft.com/office/drawing/2014/main" id="{484CE4CE-5F10-287F-0642-A34F1C36BCC1}"/>
              </a:ext>
            </a:extLst>
          </p:cNvPr>
          <p:cNvSpPr>
            <a:spLocks noGrp="1"/>
          </p:cNvSpPr>
          <p:nvPr>
            <p:ph type="dt" sz="half" idx="15"/>
          </p:nvPr>
        </p:nvSpPr>
        <p:spPr/>
        <p:txBody>
          <a:bodyPr/>
          <a:lstStyle>
            <a:lvl1pPr>
              <a:defRPr>
                <a:solidFill>
                  <a:schemeClr val="bg1"/>
                </a:solidFill>
              </a:defRPr>
            </a:lvl1pPr>
          </a:lstStyle>
          <a:p>
            <a:endParaRPr lang="en-GB"/>
          </a:p>
        </p:txBody>
      </p:sp>
      <p:sp>
        <p:nvSpPr>
          <p:cNvPr id="24" name="Footer Placeholder 23">
            <a:extLst>
              <a:ext uri="{FF2B5EF4-FFF2-40B4-BE49-F238E27FC236}">
                <a16:creationId xmlns:a16="http://schemas.microsoft.com/office/drawing/2014/main" id="{8609496A-1A9A-9848-F4D8-64187FB302EA}"/>
              </a:ext>
            </a:extLst>
          </p:cNvPr>
          <p:cNvSpPr>
            <a:spLocks noGrp="1"/>
          </p:cNvSpPr>
          <p:nvPr>
            <p:ph type="ftr" sz="quarter" idx="16"/>
          </p:nvPr>
        </p:nvSpPr>
        <p:spPr/>
        <p:txBody>
          <a:bodyPr/>
          <a:lstStyle>
            <a:lvl1pPr>
              <a:defRPr>
                <a:solidFill>
                  <a:schemeClr val="bg1"/>
                </a:solidFill>
              </a:defRPr>
            </a:lvl1pPr>
          </a:lstStyle>
          <a:p>
            <a:r>
              <a:rPr lang="en-US" altLang="zh-CN"/>
              <a:t>2025</a:t>
            </a:r>
            <a:r>
              <a:rPr lang="zh-CN" altLang="en-US"/>
              <a:t>年中国金饰市场零售趋势洞察</a:t>
            </a:r>
            <a:endParaRPr lang="en-GB"/>
          </a:p>
        </p:txBody>
      </p:sp>
      <p:sp>
        <p:nvSpPr>
          <p:cNvPr id="25" name="Slide Number Placeholder 24">
            <a:extLst>
              <a:ext uri="{FF2B5EF4-FFF2-40B4-BE49-F238E27FC236}">
                <a16:creationId xmlns:a16="http://schemas.microsoft.com/office/drawing/2014/main" id="{161FFDB5-E195-7F0B-84E4-286B65FFAA8F}"/>
              </a:ext>
            </a:extLst>
          </p:cNvPr>
          <p:cNvSpPr>
            <a:spLocks noGrp="1"/>
          </p:cNvSpPr>
          <p:nvPr>
            <p:ph type="sldNum" sz="quarter" idx="17"/>
          </p:nvPr>
        </p:nvSpPr>
        <p:spPr>
          <a:xfrm>
            <a:off x="11353800" y="577250"/>
            <a:ext cx="327024" cy="190800"/>
          </a:xfrm>
        </p:spPr>
        <p:txBody>
          <a:bodyPr/>
          <a:lstStyle>
            <a:lvl1pPr>
              <a:defRPr>
                <a:solidFill>
                  <a:schemeClr val="bg1"/>
                </a:solidFill>
              </a:defRPr>
            </a:lvl1pPr>
          </a:lstStyle>
          <a:p>
            <a:fld id="{7AD8EBCA-3EC2-B24B-964C-A05FBBD49954}" type="slidenum">
              <a:rPr lang="en-GB" smtClean="0"/>
              <a:pPr/>
              <a:t>‹#›</a:t>
            </a:fld>
            <a:endParaRPr lang="en-GB"/>
          </a:p>
        </p:txBody>
      </p:sp>
      <p:sp>
        <p:nvSpPr>
          <p:cNvPr id="3" name="Content Placeholder 2">
            <a:extLst>
              <a:ext uri="{FF2B5EF4-FFF2-40B4-BE49-F238E27FC236}">
                <a16:creationId xmlns:a16="http://schemas.microsoft.com/office/drawing/2014/main" id="{2C7BE20C-1EAE-9E67-BA3B-1C86E57D7584}"/>
              </a:ext>
            </a:extLst>
          </p:cNvPr>
          <p:cNvSpPr>
            <a:spLocks noGrp="1"/>
          </p:cNvSpPr>
          <p:nvPr>
            <p:ph idx="1" hasCustomPrompt="1"/>
          </p:nvPr>
        </p:nvSpPr>
        <p:spPr>
          <a:xfrm>
            <a:off x="1009650"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4" name="Content Placeholder 2">
            <a:extLst>
              <a:ext uri="{FF2B5EF4-FFF2-40B4-BE49-F238E27FC236}">
                <a16:creationId xmlns:a16="http://schemas.microsoft.com/office/drawing/2014/main" id="{484983C7-C1EF-69BD-4B05-86102F2DE229}"/>
              </a:ext>
            </a:extLst>
          </p:cNvPr>
          <p:cNvSpPr>
            <a:spLocks noGrp="1"/>
          </p:cNvSpPr>
          <p:nvPr>
            <p:ph idx="13" hasCustomPrompt="1"/>
          </p:nvPr>
        </p:nvSpPr>
        <p:spPr>
          <a:xfrm>
            <a:off x="6588124" y="2032000"/>
            <a:ext cx="5090400" cy="40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7" name="Freeform 6">
            <a:extLst>
              <a:ext uri="{FF2B5EF4-FFF2-40B4-BE49-F238E27FC236}">
                <a16:creationId xmlns:a16="http://schemas.microsoft.com/office/drawing/2014/main" id="{1C8817F0-F309-11A9-33AF-EB1D62208407}"/>
              </a:ext>
            </a:extLst>
          </p:cNvPr>
          <p:cNvSpPr/>
          <p:nvPr userDrawn="1"/>
        </p:nvSpPr>
        <p:spPr>
          <a:xfrm>
            <a:off x="253998" y="250426"/>
            <a:ext cx="11682000" cy="6350400"/>
          </a:xfrm>
          <a:custGeom>
            <a:avLst/>
            <a:gdLst>
              <a:gd name="connsiteX0" fmla="*/ 0 w 11682000"/>
              <a:gd name="connsiteY0" fmla="*/ 0 h 6350400"/>
              <a:gd name="connsiteX1" fmla="*/ 196418 w 11682000"/>
              <a:gd name="connsiteY1" fmla="*/ 0 h 6350400"/>
              <a:gd name="connsiteX2" fmla="*/ 914400 w 11682000"/>
              <a:gd name="connsiteY2" fmla="*/ 0 h 6350400"/>
              <a:gd name="connsiteX3" fmla="*/ 11485582 w 11682000"/>
              <a:gd name="connsiteY3" fmla="*/ 0 h 6350400"/>
              <a:gd name="connsiteX4" fmla="*/ 11682000 w 11682000"/>
              <a:gd name="connsiteY4" fmla="*/ 196418 h 6350400"/>
              <a:gd name="connsiteX5" fmla="*/ 11682000 w 11682000"/>
              <a:gd name="connsiteY5" fmla="*/ 6153982 h 6350400"/>
              <a:gd name="connsiteX6" fmla="*/ 11485582 w 11682000"/>
              <a:gd name="connsiteY6" fmla="*/ 6350400 h 6350400"/>
              <a:gd name="connsiteX7" fmla="*/ 196418 w 11682000"/>
              <a:gd name="connsiteY7" fmla="*/ 6350400 h 6350400"/>
              <a:gd name="connsiteX8" fmla="*/ 0 w 11682000"/>
              <a:gd name="connsiteY8" fmla="*/ 6153982 h 6350400"/>
              <a:gd name="connsiteX9" fmla="*/ 0 w 11682000"/>
              <a:gd name="connsiteY9" fmla="*/ 914400 h 6350400"/>
              <a:gd name="connsiteX10" fmla="*/ 0 w 11682000"/>
              <a:gd name="connsiteY10" fmla="*/ 196418 h 63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2000" h="6350400">
                <a:moveTo>
                  <a:pt x="0" y="0"/>
                </a:moveTo>
                <a:lnTo>
                  <a:pt x="196418" y="0"/>
                </a:lnTo>
                <a:lnTo>
                  <a:pt x="914400" y="0"/>
                </a:lnTo>
                <a:lnTo>
                  <a:pt x="11485582" y="0"/>
                </a:lnTo>
                <a:cubicBezTo>
                  <a:pt x="11594061" y="0"/>
                  <a:pt x="11682000" y="87939"/>
                  <a:pt x="11682000" y="196418"/>
                </a:cubicBezTo>
                <a:lnTo>
                  <a:pt x="11682000" y="6153982"/>
                </a:lnTo>
                <a:cubicBezTo>
                  <a:pt x="11682000" y="6262461"/>
                  <a:pt x="11594061" y="6350400"/>
                  <a:pt x="11485582" y="6350400"/>
                </a:cubicBezTo>
                <a:lnTo>
                  <a:pt x="196418" y="6350400"/>
                </a:lnTo>
                <a:cubicBezTo>
                  <a:pt x="87939" y="6350400"/>
                  <a:pt x="0" y="6262461"/>
                  <a:pt x="0" y="6153982"/>
                </a:cubicBezTo>
                <a:lnTo>
                  <a:pt x="0" y="914400"/>
                </a:lnTo>
                <a:lnTo>
                  <a:pt x="0" y="196418"/>
                </a:lnTo>
                <a:close/>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6835933"/>
      </p:ext>
    </p:extLst>
  </p:cSld>
  <p:clrMapOvr>
    <a:masterClrMapping/>
  </p:clrMapOvr>
  <p:extLst>
    <p:ext uri="{DCECCB84-F9BA-43D5-87BE-67443E8EF086}">
      <p15:sldGuideLst xmlns:p15="http://schemas.microsoft.com/office/powerpoint/2012/main">
        <p15:guide id="1" orient="horz" pos="960">
          <p15:clr>
            <a:srgbClr val="FBAE40"/>
          </p15:clr>
        </p15:guide>
        <p15:guide id="2" pos="636">
          <p15:clr>
            <a:srgbClr val="FBAE40"/>
          </p15:clr>
        </p15:guide>
        <p15:guide id="4" pos="3842">
          <p15:clr>
            <a:srgbClr val="FBAE40"/>
          </p15:clr>
        </p15:guide>
        <p15:guide id="6" pos="7358">
          <p15:clr>
            <a:srgbClr val="FBAE40"/>
          </p15:clr>
        </p15:guide>
        <p15:guide id="7" orient="horz" pos="1280">
          <p15:clr>
            <a:srgbClr val="FBAE40"/>
          </p15:clr>
        </p15:guide>
        <p15:guide id="8" orient="horz" pos="3840">
          <p15:clr>
            <a:srgbClr val="FBAE40"/>
          </p15:clr>
        </p15:guide>
        <p15:guide id="10" pos="415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image" Target="../media/image1.png"/><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image" Target="../media/image2.svg"/><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theme" Target="../theme/theme2.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7F454-35C5-CABE-F5CD-D988EFB54E02}"/>
              </a:ext>
            </a:extLst>
          </p:cNvPr>
          <p:cNvSpPr>
            <a:spLocks noGrp="1"/>
          </p:cNvSpPr>
          <p:nvPr>
            <p:ph type="body" idx="1"/>
          </p:nvPr>
        </p:nvSpPr>
        <p:spPr>
          <a:xfrm>
            <a:off x="1009650" y="2032000"/>
            <a:ext cx="10670400" cy="4064000"/>
          </a:xfrm>
          <a:prstGeom prst="rect">
            <a:avLst/>
          </a:prstGeom>
        </p:spPr>
        <p:txBody>
          <a:bodyPr vert="horz" lIns="0" tIns="0" rIns="0" bIns="0" rtlCol="0">
            <a:normAutofit/>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2" name="Title Placeholder 1">
            <a:extLst>
              <a:ext uri="{FF2B5EF4-FFF2-40B4-BE49-F238E27FC236}">
                <a16:creationId xmlns:a16="http://schemas.microsoft.com/office/drawing/2014/main" id="{1B865490-13EC-1017-0BC8-E34184D973B1}"/>
              </a:ext>
            </a:extLst>
          </p:cNvPr>
          <p:cNvSpPr>
            <a:spLocks noGrp="1"/>
          </p:cNvSpPr>
          <p:nvPr>
            <p:ph type="title"/>
          </p:nvPr>
        </p:nvSpPr>
        <p:spPr>
          <a:xfrm>
            <a:off x="1009650" y="773306"/>
            <a:ext cx="10670400" cy="868567"/>
          </a:xfrm>
          <a:prstGeom prst="rect">
            <a:avLst/>
          </a:prstGeom>
        </p:spPr>
        <p:txBody>
          <a:bodyPr vert="horz" lIns="0" tIns="0" rIns="0" bIns="0" rtlCol="0" anchor="b" anchorCtr="0">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01651188-3972-D55C-49E9-BA2313B1524E}"/>
              </a:ext>
            </a:extLst>
          </p:cNvPr>
          <p:cNvSpPr>
            <a:spLocks noGrp="1"/>
          </p:cNvSpPr>
          <p:nvPr>
            <p:ph type="dt" sz="half" idx="2"/>
          </p:nvPr>
        </p:nvSpPr>
        <p:spPr>
          <a:xfrm>
            <a:off x="9380424" y="6265899"/>
            <a:ext cx="2300400" cy="123391"/>
          </a:xfrm>
          <a:prstGeom prst="rect">
            <a:avLst/>
          </a:prstGeom>
        </p:spPr>
        <p:txBody>
          <a:bodyPr vert="horz" lIns="0" tIns="0" rIns="0" bIns="0" rtlCol="0" anchor="t" anchorCtr="0"/>
          <a:lstStyle>
            <a:lvl1pPr algn="r">
              <a:defRPr sz="700">
                <a:solidFill>
                  <a:schemeClr val="tx1"/>
                </a:solidFill>
              </a:defRPr>
            </a:lvl1pPr>
          </a:lstStyle>
          <a:p>
            <a:endParaRPr lang="en-GB"/>
          </a:p>
        </p:txBody>
      </p:sp>
      <p:sp>
        <p:nvSpPr>
          <p:cNvPr id="5" name="Footer Placeholder 4">
            <a:extLst>
              <a:ext uri="{FF2B5EF4-FFF2-40B4-BE49-F238E27FC236}">
                <a16:creationId xmlns:a16="http://schemas.microsoft.com/office/drawing/2014/main" id="{EF165D9C-ECCE-2BCF-7AFC-5EA0CC703747}"/>
              </a:ext>
            </a:extLst>
          </p:cNvPr>
          <p:cNvSpPr>
            <a:spLocks noGrp="1"/>
          </p:cNvSpPr>
          <p:nvPr>
            <p:ph type="ftr" sz="quarter" idx="3"/>
          </p:nvPr>
        </p:nvSpPr>
        <p:spPr>
          <a:xfrm>
            <a:off x="1009650" y="577250"/>
            <a:ext cx="2298700" cy="190800"/>
          </a:xfrm>
          <a:prstGeom prst="rect">
            <a:avLst/>
          </a:prstGeom>
        </p:spPr>
        <p:txBody>
          <a:bodyPr vert="horz" wrap="none" lIns="0" tIns="0" rIns="0" bIns="0" rtlCol="0" anchor="t" anchorCtr="0"/>
          <a:lstStyle>
            <a:lvl1pPr algn="l">
              <a:defRPr sz="9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en-US" altLang="zh-CN"/>
              <a:t>2025</a:t>
            </a:r>
            <a:r>
              <a:rPr lang="zh-CN" altLang="en-US"/>
              <a:t>年中国金饰市场零售趋势洞察</a:t>
            </a:r>
            <a:endParaRPr lang="en-GB"/>
          </a:p>
        </p:txBody>
      </p:sp>
      <p:sp>
        <p:nvSpPr>
          <p:cNvPr id="6" name="Slide Number Placeholder 5">
            <a:extLst>
              <a:ext uri="{FF2B5EF4-FFF2-40B4-BE49-F238E27FC236}">
                <a16:creationId xmlns:a16="http://schemas.microsoft.com/office/drawing/2014/main" id="{6E6A3AF5-E369-598C-6306-E5AC5A1A62F2}"/>
              </a:ext>
            </a:extLst>
          </p:cNvPr>
          <p:cNvSpPr>
            <a:spLocks noGrp="1"/>
          </p:cNvSpPr>
          <p:nvPr>
            <p:ph type="sldNum" sz="quarter" idx="4"/>
          </p:nvPr>
        </p:nvSpPr>
        <p:spPr>
          <a:xfrm>
            <a:off x="11353800" y="577250"/>
            <a:ext cx="327024" cy="190800"/>
          </a:xfrm>
          <a:prstGeom prst="rect">
            <a:avLst/>
          </a:prstGeom>
        </p:spPr>
        <p:txBody>
          <a:bodyPr vert="horz" lIns="0" tIns="0" rIns="0" bIns="0" rtlCol="0" anchor="t" anchorCtr="0"/>
          <a:lstStyle>
            <a:lvl1pPr algn="r">
              <a:defRPr sz="9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7AD8EBCA-3EC2-B24B-964C-A05FBBD49954}" type="slidenum">
              <a:rPr lang="en-GB" smtClean="0"/>
              <a:pPr/>
              <a:t>‹#›</a:t>
            </a:fld>
            <a:endParaRPr lang="en-GB"/>
          </a:p>
        </p:txBody>
      </p:sp>
      <p:pic>
        <p:nvPicPr>
          <p:cNvPr id="14" name="Graphic 13">
            <a:extLst>
              <a:ext uri="{FF2B5EF4-FFF2-40B4-BE49-F238E27FC236}">
                <a16:creationId xmlns:a16="http://schemas.microsoft.com/office/drawing/2014/main" id="{DA2BEB2C-E5F3-67CA-D97F-D258ED983034}"/>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252603048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54" r:id="rId19"/>
    <p:sldLayoutId id="2147483671" r:id="rId20"/>
    <p:sldLayoutId id="2147483672" r:id="rId21"/>
    <p:sldLayoutId id="2147483673" r:id="rId22"/>
    <p:sldLayoutId id="2147483674" r:id="rId23"/>
    <p:sldLayoutId id="2147483675" r:id="rId24"/>
    <p:sldLayoutId id="2147483677" r:id="rId25"/>
    <p:sldLayoutId id="2147483706" r:id="rId26"/>
    <p:sldLayoutId id="2147483707" r:id="rId27"/>
    <p:sldLayoutId id="2147483678" r:id="rId28"/>
    <p:sldLayoutId id="2147483679" r:id="rId29"/>
    <p:sldLayoutId id="2147483680" r:id="rId30"/>
    <p:sldLayoutId id="2147483681" r:id="rId31"/>
    <p:sldLayoutId id="2147483682" r:id="rId32"/>
    <p:sldLayoutId id="2147483650" r:id="rId33"/>
    <p:sldLayoutId id="2147483686" r:id="rId34"/>
    <p:sldLayoutId id="2147483687" r:id="rId35"/>
    <p:sldLayoutId id="2147483688" r:id="rId36"/>
    <p:sldLayoutId id="2147483689" r:id="rId37"/>
    <p:sldLayoutId id="2147483690" r:id="rId38"/>
    <p:sldLayoutId id="2147483691" r:id="rId39"/>
    <p:sldLayoutId id="2147483704" r:id="rId40"/>
    <p:sldLayoutId id="2147483692" r:id="rId41"/>
    <p:sldLayoutId id="2147483710" r:id="rId42"/>
    <p:sldLayoutId id="2147483693" r:id="rId43"/>
    <p:sldLayoutId id="2147483711" r:id="rId44"/>
    <p:sldLayoutId id="2147483694" r:id="rId45"/>
    <p:sldLayoutId id="2147483712" r:id="rId46"/>
    <p:sldLayoutId id="2147483695" r:id="rId47"/>
    <p:sldLayoutId id="2147483696" r:id="rId48"/>
    <p:sldLayoutId id="2147483697" r:id="rId49"/>
    <p:sldLayoutId id="2147483705" r:id="rId50"/>
    <p:sldLayoutId id="2147483709" r:id="rId51"/>
    <p:sldLayoutId id="2147483703" r:id="rId52"/>
    <p:sldLayoutId id="2147483699" r:id="rId53"/>
    <p:sldLayoutId id="2147483698" r:id="rId54"/>
    <p:sldLayoutId id="2147483700" r:id="rId55"/>
    <p:sldLayoutId id="2147483701" r:id="rId56"/>
    <p:sldLayoutId id="2147483702" r:id="rId57"/>
    <p:sldLayoutId id="2147483708" r:id="rId58"/>
  </p:sldLayoutIdLst>
  <p:hf sldNum="0" hdr="0" dt="0"/>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7F454-35C5-CABE-F5CD-D988EFB54E02}"/>
              </a:ext>
            </a:extLst>
          </p:cNvPr>
          <p:cNvSpPr>
            <a:spLocks noGrp="1"/>
          </p:cNvSpPr>
          <p:nvPr>
            <p:ph type="body" idx="1"/>
          </p:nvPr>
        </p:nvSpPr>
        <p:spPr>
          <a:xfrm>
            <a:off x="1009650" y="2032000"/>
            <a:ext cx="10670400" cy="4064000"/>
          </a:xfrm>
          <a:prstGeom prst="rect">
            <a:avLst/>
          </a:prstGeom>
        </p:spPr>
        <p:txBody>
          <a:bodyPr vert="horz" lIns="0" tIns="0" rIns="0" bIns="0" rtlCol="0">
            <a:normAutofit/>
          </a:bodyPr>
          <a:lstStyle/>
          <a:p>
            <a:pPr lvl="0"/>
            <a:r>
              <a:rPr lang="en-GB"/>
              <a:t>First level &lt;Subheading&gt;</a:t>
            </a:r>
          </a:p>
          <a:p>
            <a:pPr lvl="1"/>
            <a:r>
              <a:rPr lang="en-GB"/>
              <a:t>Second level &lt;Text with para spacing&gt;</a:t>
            </a:r>
          </a:p>
          <a:p>
            <a:pPr lvl="2"/>
            <a:r>
              <a:rPr lang="en-GB"/>
              <a:t>Third level &lt;Bullet with para spacing&gt;</a:t>
            </a:r>
          </a:p>
          <a:p>
            <a:pPr lvl="3"/>
            <a:r>
              <a:rPr lang="en-GB"/>
              <a:t>Fourth level &lt;Bullet with half para spacing&gt;</a:t>
            </a:r>
          </a:p>
          <a:p>
            <a:pPr lvl="4"/>
            <a:r>
              <a:rPr lang="en-GB"/>
              <a:t>Fifth level &lt;Text with no para spacing&gt;</a:t>
            </a:r>
          </a:p>
        </p:txBody>
      </p:sp>
      <p:sp>
        <p:nvSpPr>
          <p:cNvPr id="2" name="Title Placeholder 1">
            <a:extLst>
              <a:ext uri="{FF2B5EF4-FFF2-40B4-BE49-F238E27FC236}">
                <a16:creationId xmlns:a16="http://schemas.microsoft.com/office/drawing/2014/main" id="{1B865490-13EC-1017-0BC8-E34184D973B1}"/>
              </a:ext>
            </a:extLst>
          </p:cNvPr>
          <p:cNvSpPr>
            <a:spLocks noGrp="1"/>
          </p:cNvSpPr>
          <p:nvPr>
            <p:ph type="title"/>
          </p:nvPr>
        </p:nvSpPr>
        <p:spPr>
          <a:xfrm>
            <a:off x="1009650" y="773306"/>
            <a:ext cx="10670400" cy="868567"/>
          </a:xfrm>
          <a:prstGeom prst="rect">
            <a:avLst/>
          </a:prstGeom>
        </p:spPr>
        <p:txBody>
          <a:bodyPr vert="horz" lIns="0" tIns="0" rIns="0" bIns="0" rtlCol="0" anchor="b" anchorCtr="0">
            <a:noAutofit/>
          </a:bodyPr>
          <a:lstStyle/>
          <a:p>
            <a:r>
              <a:rPr lang="en-GB"/>
              <a:t>Click to edit Master title style</a:t>
            </a:r>
          </a:p>
        </p:txBody>
      </p:sp>
      <p:sp>
        <p:nvSpPr>
          <p:cNvPr id="4" name="Date Placeholder 3">
            <a:extLst>
              <a:ext uri="{FF2B5EF4-FFF2-40B4-BE49-F238E27FC236}">
                <a16:creationId xmlns:a16="http://schemas.microsoft.com/office/drawing/2014/main" id="{01651188-3972-D55C-49E9-BA2313B1524E}"/>
              </a:ext>
            </a:extLst>
          </p:cNvPr>
          <p:cNvSpPr>
            <a:spLocks noGrp="1"/>
          </p:cNvSpPr>
          <p:nvPr>
            <p:ph type="dt" sz="half" idx="2"/>
          </p:nvPr>
        </p:nvSpPr>
        <p:spPr>
          <a:xfrm>
            <a:off x="9380424" y="6265899"/>
            <a:ext cx="2300400" cy="123391"/>
          </a:xfrm>
          <a:prstGeom prst="rect">
            <a:avLst/>
          </a:prstGeom>
        </p:spPr>
        <p:txBody>
          <a:bodyPr vert="horz" lIns="0" tIns="0" rIns="0" bIns="0" rtlCol="0" anchor="t" anchorCtr="0"/>
          <a:lstStyle>
            <a:lvl1pPr algn="r">
              <a:defRPr sz="700">
                <a:solidFill>
                  <a:schemeClr val="tx1"/>
                </a:solidFill>
              </a:defRPr>
            </a:lvl1pPr>
          </a:lstStyle>
          <a:p>
            <a:endParaRPr lang="en-GB"/>
          </a:p>
        </p:txBody>
      </p:sp>
      <p:sp>
        <p:nvSpPr>
          <p:cNvPr id="5" name="Footer Placeholder 4">
            <a:extLst>
              <a:ext uri="{FF2B5EF4-FFF2-40B4-BE49-F238E27FC236}">
                <a16:creationId xmlns:a16="http://schemas.microsoft.com/office/drawing/2014/main" id="{EF165D9C-ECCE-2BCF-7AFC-5EA0CC703747}"/>
              </a:ext>
            </a:extLst>
          </p:cNvPr>
          <p:cNvSpPr>
            <a:spLocks noGrp="1"/>
          </p:cNvSpPr>
          <p:nvPr>
            <p:ph type="ftr" sz="quarter" idx="3"/>
          </p:nvPr>
        </p:nvSpPr>
        <p:spPr>
          <a:xfrm>
            <a:off x="1009650" y="577250"/>
            <a:ext cx="2298700" cy="190800"/>
          </a:xfrm>
          <a:prstGeom prst="rect">
            <a:avLst/>
          </a:prstGeom>
        </p:spPr>
        <p:txBody>
          <a:bodyPr vert="horz" wrap="none" lIns="0" tIns="0" rIns="0" bIns="0" rtlCol="0" anchor="t" anchorCtr="0"/>
          <a:lstStyle>
            <a:lvl1pPr algn="l">
              <a:defRPr sz="9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en-US" altLang="zh-CN"/>
              <a:t>2025</a:t>
            </a:r>
            <a:r>
              <a:rPr lang="zh-CN" altLang="en-US"/>
              <a:t>年中国金饰市场零售趋势洞察</a:t>
            </a:r>
            <a:endParaRPr lang="en-GB"/>
          </a:p>
        </p:txBody>
      </p:sp>
      <p:sp>
        <p:nvSpPr>
          <p:cNvPr id="6" name="Slide Number Placeholder 5">
            <a:extLst>
              <a:ext uri="{FF2B5EF4-FFF2-40B4-BE49-F238E27FC236}">
                <a16:creationId xmlns:a16="http://schemas.microsoft.com/office/drawing/2014/main" id="{6E6A3AF5-E369-598C-6306-E5AC5A1A62F2}"/>
              </a:ext>
            </a:extLst>
          </p:cNvPr>
          <p:cNvSpPr>
            <a:spLocks noGrp="1"/>
          </p:cNvSpPr>
          <p:nvPr>
            <p:ph type="sldNum" sz="quarter" idx="4"/>
          </p:nvPr>
        </p:nvSpPr>
        <p:spPr>
          <a:xfrm>
            <a:off x="11353800" y="577250"/>
            <a:ext cx="327024" cy="190800"/>
          </a:xfrm>
          <a:prstGeom prst="rect">
            <a:avLst/>
          </a:prstGeom>
        </p:spPr>
        <p:txBody>
          <a:bodyPr vert="horz" lIns="0" tIns="0" rIns="0" bIns="0" rtlCol="0" anchor="t" anchorCtr="0"/>
          <a:lstStyle>
            <a:lvl1pPr algn="r">
              <a:defRPr sz="9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7AD8EBCA-3EC2-B24B-964C-A05FBBD49954}" type="slidenum">
              <a:rPr lang="en-GB" smtClean="0"/>
              <a:pPr/>
              <a:t>‹#›</a:t>
            </a:fld>
            <a:endParaRPr lang="en-GB"/>
          </a:p>
        </p:txBody>
      </p:sp>
      <p:pic>
        <p:nvPicPr>
          <p:cNvPr id="14" name="Graphic 13">
            <a:extLst>
              <a:ext uri="{FF2B5EF4-FFF2-40B4-BE49-F238E27FC236}">
                <a16:creationId xmlns:a16="http://schemas.microsoft.com/office/drawing/2014/main" id="{DA2BEB2C-E5F3-67CA-D97F-D258ED983034}"/>
              </a:ext>
            </a:extLst>
          </p:cNvPr>
          <p:cNvPicPr>
            <a:picLocks noChangeAspect="1"/>
          </p:cNvPicPr>
          <p:nvPr userDrawn="1"/>
        </p:nvPicPr>
        <p:blipFill>
          <a:blip r:embed="rId61">
            <a:extLst>
              <a:ext uri="{96DAC541-7B7A-43D3-8B79-37D633B846F1}">
                <asvg:svgBlip xmlns:asvg="http://schemas.microsoft.com/office/drawing/2016/SVG/main" r:embed="rId62"/>
              </a:ext>
            </a:extLst>
          </a:blip>
          <a:stretch>
            <a:fillRect/>
          </a:stretch>
        </p:blipFill>
        <p:spPr>
          <a:xfrm>
            <a:off x="511176" y="496887"/>
            <a:ext cx="263524" cy="263524"/>
          </a:xfrm>
          <a:prstGeom prst="rect">
            <a:avLst/>
          </a:prstGeom>
        </p:spPr>
      </p:pic>
    </p:spTree>
    <p:extLst>
      <p:ext uri="{BB962C8B-B14F-4D97-AF65-F5344CB8AC3E}">
        <p14:creationId xmlns:p14="http://schemas.microsoft.com/office/powerpoint/2010/main" val="212996584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Lst>
  <p:hf sldNum="0" hdr="0" dt="0"/>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0.png"/><Relationship Id="rId5" Type="http://schemas.openxmlformats.org/officeDocument/2006/relationships/slideLayout" Target="../slideLayouts/slideLayout33.xml"/><Relationship Id="rId4" Type="http://schemas.openxmlformats.org/officeDocument/2006/relationships/tags" Target="../tags/tag31.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4.xml"/><Relationship Id="rId7" Type="http://schemas.openxmlformats.org/officeDocument/2006/relationships/image" Target="../media/image5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34.xml"/><Relationship Id="rId5" Type="http://schemas.openxmlformats.org/officeDocument/2006/relationships/tags" Target="../tags/tag36.xml"/><Relationship Id="rId4" Type="http://schemas.openxmlformats.org/officeDocument/2006/relationships/tags" Target="../tags/tag35.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9.xml"/><Relationship Id="rId7" Type="http://schemas.openxmlformats.org/officeDocument/2006/relationships/image" Target="../media/image53.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34.xml"/><Relationship Id="rId5" Type="http://schemas.openxmlformats.org/officeDocument/2006/relationships/tags" Target="../tags/tag41.xml"/><Relationship Id="rId4" Type="http://schemas.openxmlformats.org/officeDocument/2006/relationships/tags" Target="../tags/tag4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tags" Target="../tags/tag43.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6.xml"/><Relationship Id="rId7" Type="http://schemas.openxmlformats.org/officeDocument/2006/relationships/slideLayout" Target="../slideLayouts/slideLayout3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10" Type="http://schemas.openxmlformats.org/officeDocument/2006/relationships/image" Target="../media/image56.png"/><Relationship Id="rId4" Type="http://schemas.openxmlformats.org/officeDocument/2006/relationships/tags" Target="../tags/tag47.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2.xml"/><Relationship Id="rId7" Type="http://schemas.openxmlformats.org/officeDocument/2006/relationships/slideLayout" Target="../slideLayouts/slideLayout33.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59.png"/><Relationship Id="rId5" Type="http://schemas.openxmlformats.org/officeDocument/2006/relationships/tags" Target="../tags/tag60.xml"/><Relationship Id="rId10" Type="http://schemas.openxmlformats.org/officeDocument/2006/relationships/image" Target="../media/image58.png"/><Relationship Id="rId4" Type="http://schemas.openxmlformats.org/officeDocument/2006/relationships/tags" Target="../tags/tag59.xml"/><Relationship Id="rId9"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65.xml"/><Relationship Id="rId7" Type="http://schemas.openxmlformats.org/officeDocument/2006/relationships/slideLayout" Target="../slideLayouts/slideLayout3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62.png"/><Relationship Id="rId5" Type="http://schemas.openxmlformats.org/officeDocument/2006/relationships/tags" Target="../tags/tag73.xml"/><Relationship Id="rId10" Type="http://schemas.openxmlformats.org/officeDocument/2006/relationships/image" Target="../media/image61.png"/><Relationship Id="rId4" Type="http://schemas.openxmlformats.org/officeDocument/2006/relationships/tags" Target="../tags/tag72.xml"/><Relationship Id="rId9"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37.xml"/><Relationship Id="rId7" Type="http://schemas.openxmlformats.org/officeDocument/2006/relationships/image" Target="../media/image69.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11.xml"/><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81.xml"/><Relationship Id="rId7" Type="http://schemas.openxmlformats.org/officeDocument/2006/relationships/slideLayout" Target="../slideLayouts/slideLayout34.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74.png"/><Relationship Id="rId5" Type="http://schemas.openxmlformats.org/officeDocument/2006/relationships/tags" Target="../tags/tag89.xml"/><Relationship Id="rId10" Type="http://schemas.openxmlformats.org/officeDocument/2006/relationships/image" Target="../media/image73.png"/><Relationship Id="rId4" Type="http://schemas.openxmlformats.org/officeDocument/2006/relationships/tags" Target="../tags/tag88.xml"/><Relationship Id="rId9"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76.png"/><Relationship Id="rId5" Type="http://schemas.openxmlformats.org/officeDocument/2006/relationships/tags" Target="../tags/tag96.xml"/><Relationship Id="rId10" Type="http://schemas.openxmlformats.org/officeDocument/2006/relationships/image" Target="../media/image75.png"/><Relationship Id="rId4" Type="http://schemas.openxmlformats.org/officeDocument/2006/relationships/tags" Target="../tags/tag95.xml"/><Relationship Id="rId9"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77.png"/><Relationship Id="rId4" Type="http://schemas.openxmlformats.org/officeDocument/2006/relationships/tags" Target="../tags/tag102.xml"/><Relationship Id="rId9"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108.xml"/><Relationship Id="rId7" Type="http://schemas.openxmlformats.org/officeDocument/2006/relationships/slideLayout" Target="../slideLayouts/slideLayout34.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xml"/><Relationship Id="rId7" Type="http://schemas.openxmlformats.org/officeDocument/2006/relationships/slideLayout" Target="../slideLayouts/slideLayout3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4.xml"/><Relationship Id="rId7" Type="http://schemas.openxmlformats.org/officeDocument/2006/relationships/slideLayout" Target="../slideLayouts/slideLayout3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1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4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3.xml"/><Relationship Id="rId5" Type="http://schemas.openxmlformats.org/officeDocument/2006/relationships/tags" Target="../tags/tag18.xml"/><Relationship Id="rId4"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image" Target="../media/image4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4.xml"/><Relationship Id="rId5" Type="http://schemas.openxmlformats.org/officeDocument/2006/relationships/tags" Target="../tags/tag27.xml"/><Relationship Id="rId4"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9BFF-F9BC-B8AA-FD20-9CF3B00E8A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F2EB1C-93D8-6CD8-BB4B-92FFA825B2DC}"/>
              </a:ext>
            </a:extLst>
          </p:cNvPr>
          <p:cNvSpPr>
            <a:spLocks noGrp="1"/>
          </p:cNvSpPr>
          <p:nvPr>
            <p:ph type="body" sz="quarter" idx="13"/>
          </p:nvPr>
        </p:nvSpPr>
        <p:spPr>
          <a:xfrm>
            <a:off x="533145" y="1724892"/>
            <a:ext cx="4297489" cy="4671082"/>
          </a:xfrm>
        </p:spPr>
        <p:txBody>
          <a:bodyPr>
            <a:normAutofit/>
          </a:bodyPr>
          <a:lstStyle/>
          <a:p>
            <a:pPr lvl="0"/>
            <a:r>
              <a:rPr lang="en-GB" altLang="zh-CN" sz="3200" dirty="0"/>
              <a:t>2025</a:t>
            </a:r>
            <a:r>
              <a:rPr lang="zh-CN" altLang="en-US" sz="3200" dirty="0"/>
              <a:t>年中国金饰市场零售趋势洞察</a:t>
            </a:r>
            <a:endParaRPr lang="en-GB" sz="3200" dirty="0"/>
          </a:p>
          <a:p>
            <a:pPr lvl="2"/>
            <a:r>
              <a:rPr lang="zh-CN" altLang="en-US" dirty="0"/>
              <a:t>世界黄金协会 贾舒畅 </a:t>
            </a:r>
            <a:r>
              <a:rPr lang="en-GB" altLang="zh-CN" dirty="0"/>
              <a:t>| </a:t>
            </a:r>
            <a:r>
              <a:rPr lang="en-GB" dirty="0"/>
              <a:t>2025</a:t>
            </a:r>
            <a:r>
              <a:rPr lang="zh-CN" altLang="en-US" dirty="0"/>
              <a:t>年</a:t>
            </a:r>
            <a:r>
              <a:rPr lang="en-GB" altLang="zh-CN" dirty="0"/>
              <a:t>9</a:t>
            </a:r>
            <a:r>
              <a:rPr lang="zh-CN" altLang="en-US" dirty="0"/>
              <a:t>月</a:t>
            </a:r>
            <a:endParaRPr lang="en-GB" altLang="zh-CN" dirty="0"/>
          </a:p>
          <a:p>
            <a:pPr lvl="2"/>
            <a:endParaRPr lang="en-GB" dirty="0"/>
          </a:p>
        </p:txBody>
      </p:sp>
      <p:pic>
        <p:nvPicPr>
          <p:cNvPr id="6" name="Picture Placeholder 5">
            <a:extLst>
              <a:ext uri="{FF2B5EF4-FFF2-40B4-BE49-F238E27FC236}">
                <a16:creationId xmlns:a16="http://schemas.microsoft.com/office/drawing/2014/main" id="{2EE16EC1-2AA6-3E05-E13D-D35608C65C75}"/>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p:blipFill>
        <p:spPr>
          <a:xfrm>
            <a:off x="4830634" y="254586"/>
            <a:ext cx="7054616" cy="6348827"/>
          </a:xfrm>
        </p:spPr>
      </p:pic>
    </p:spTree>
    <p:extLst>
      <p:ext uri="{BB962C8B-B14F-4D97-AF65-F5344CB8AC3E}">
        <p14:creationId xmlns:p14="http://schemas.microsoft.com/office/powerpoint/2010/main" val="500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087E-39F8-5201-0A17-7FCA0A5F9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2DAE6-7F28-6823-54E1-8D7FC63263E7}"/>
              </a:ext>
            </a:extLst>
          </p:cNvPr>
          <p:cNvSpPr>
            <a:spLocks noGrp="1"/>
          </p:cNvSpPr>
          <p:nvPr>
            <p:ph type="title"/>
            <p:custDataLst>
              <p:tags r:id="rId2"/>
            </p:custDataLst>
          </p:nvPr>
        </p:nvSpPr>
        <p:spPr>
          <a:xfrm>
            <a:off x="1009650" y="773306"/>
            <a:ext cx="10670400" cy="944578"/>
          </a:xfrm>
        </p:spPr>
        <p:txBody>
          <a:bodyPr anchor="b"/>
          <a:lstStyle/>
          <a:p>
            <a:r>
              <a:rPr lang="zh-CN" altLang="en-US" sz="3200"/>
              <a:t>当前，国内整体黄金需求表现疲弱</a:t>
            </a:r>
            <a:endParaRPr lang="en-GB" sz="3200"/>
          </a:p>
        </p:txBody>
      </p:sp>
      <p:sp>
        <p:nvSpPr>
          <p:cNvPr id="6" name="Text Placeholder 5">
            <a:extLst>
              <a:ext uri="{FF2B5EF4-FFF2-40B4-BE49-F238E27FC236}">
                <a16:creationId xmlns:a16="http://schemas.microsoft.com/office/drawing/2014/main" id="{49F8FCB2-5B70-2270-CD86-4E02D88B6E50}"/>
              </a:ext>
            </a:extLst>
          </p:cNvPr>
          <p:cNvSpPr>
            <a:spLocks noGrp="1"/>
          </p:cNvSpPr>
          <p:nvPr>
            <p:ph type="body" sz="quarter" idx="15"/>
            <p:custDataLst>
              <p:tags r:id="rId3"/>
            </p:custDataLst>
          </p:nvPr>
        </p:nvSpPr>
        <p:spPr/>
        <p:txBody>
          <a:bodyPr>
            <a:noAutofit/>
          </a:bodyPr>
          <a:lstStyle/>
          <a:p>
            <a:r>
              <a:rPr lang="zh-CN" altLang="en-US" sz="800"/>
              <a:t>来源：上海黄金交易所，世界黄金协会</a:t>
            </a:r>
            <a:endParaRPr lang="en-GB" altLang="zh-CN" sz="800"/>
          </a:p>
          <a:p>
            <a:endParaRPr lang="en-GB" sz="800"/>
          </a:p>
        </p:txBody>
      </p:sp>
      <p:sp>
        <p:nvSpPr>
          <p:cNvPr id="3" name="Title 1">
            <a:extLst>
              <a:ext uri="{FF2B5EF4-FFF2-40B4-BE49-F238E27FC236}">
                <a16:creationId xmlns:a16="http://schemas.microsoft.com/office/drawing/2014/main" id="{19861BD3-26F0-C207-6510-DD8E8F4E0896}"/>
              </a:ext>
            </a:extLst>
          </p:cNvPr>
          <p:cNvSpPr txBox="1">
            <a:spLocks/>
          </p:cNvSpPr>
          <p:nvPr>
            <p:custDataLst>
              <p:tags r:id="rId4"/>
            </p:custDataLst>
          </p:nvPr>
        </p:nvSpPr>
        <p:spPr>
          <a:xfrm>
            <a:off x="1009649" y="1846473"/>
            <a:ext cx="5474739" cy="2714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GB" sz="1400" b="1" dirty="0">
                <a:latin typeface="+mj-lt"/>
                <a:ea typeface="Noto Sans Medium" panose="020B0602040504020204" pitchFamily="34" charset="0"/>
                <a:cs typeface="Noto Sans Medium" panose="020B0602040504020204" pitchFamily="34" charset="0"/>
              </a:rPr>
              <a:t>8</a:t>
            </a:r>
            <a:r>
              <a:rPr lang="zh-CN" altLang="en-US" sz="1400" b="1" dirty="0">
                <a:latin typeface="+mj-lt"/>
                <a:ea typeface="Noto Sans Medium" panose="020B0602040504020204" pitchFamily="34" charset="0"/>
                <a:cs typeface="Noto Sans Medium" panose="020B0602040504020204" pitchFamily="34" charset="0"/>
              </a:rPr>
              <a:t>月整体黄金出库低于季节性</a:t>
            </a:r>
            <a:endParaRPr lang="en-GB" sz="1400" b="1" dirty="0">
              <a:latin typeface="+mj-lt"/>
              <a:ea typeface="Noto Sans Medium" panose="020B0602040504020204" pitchFamily="34" charset="0"/>
              <a:cs typeface="Noto Sans Medium" panose="020B0602040504020204" pitchFamily="34" charset="0"/>
            </a:endParaRPr>
          </a:p>
        </p:txBody>
      </p:sp>
      <p:sp>
        <p:nvSpPr>
          <p:cNvPr id="13" name="Footer Placeholder 12">
            <a:extLst>
              <a:ext uri="{FF2B5EF4-FFF2-40B4-BE49-F238E27FC236}">
                <a16:creationId xmlns:a16="http://schemas.microsoft.com/office/drawing/2014/main" id="{A49FAAFB-F9CB-B046-31E5-573A1B106194}"/>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pic>
        <p:nvPicPr>
          <p:cNvPr id="8" name="Content Placeholder 7">
            <a:extLst>
              <a:ext uri="{FF2B5EF4-FFF2-40B4-BE49-F238E27FC236}">
                <a16:creationId xmlns:a16="http://schemas.microsoft.com/office/drawing/2014/main" id="{35061445-D683-D6D6-9B88-90A5486F79DF}"/>
              </a:ext>
            </a:extLst>
          </p:cNvPr>
          <p:cNvPicPr>
            <a:picLocks noGrp="1" noChangeAspect="1"/>
          </p:cNvPicPr>
          <p:nvPr>
            <p:ph idx="1"/>
          </p:nvPr>
        </p:nvPicPr>
        <p:blipFill>
          <a:blip r:embed="rId6"/>
          <a:stretch>
            <a:fillRect/>
          </a:stretch>
        </p:blipFill>
        <p:spPr>
          <a:xfrm>
            <a:off x="1009650" y="2109951"/>
            <a:ext cx="10671175" cy="3908097"/>
          </a:xfrm>
          <a:prstGeom prst="rect">
            <a:avLst/>
          </a:prstGeom>
        </p:spPr>
      </p:pic>
    </p:spTree>
    <p:custDataLst>
      <p:tags r:id="rId1"/>
    </p:custDataLst>
    <p:extLst>
      <p:ext uri="{BB962C8B-B14F-4D97-AF65-F5344CB8AC3E}">
        <p14:creationId xmlns:p14="http://schemas.microsoft.com/office/powerpoint/2010/main" val="248986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A5FB-CFF9-E63E-D6E5-5ED8C0C50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6AF3C-C8B7-4FB7-9BA2-02858FA93070}"/>
              </a:ext>
            </a:extLst>
          </p:cNvPr>
          <p:cNvSpPr>
            <a:spLocks noGrp="1"/>
          </p:cNvSpPr>
          <p:nvPr>
            <p:ph type="title"/>
            <p:custDataLst>
              <p:tags r:id="rId2"/>
            </p:custDataLst>
          </p:nvPr>
        </p:nvSpPr>
        <p:spPr/>
        <p:txBody>
          <a:bodyPr anchor="b"/>
          <a:lstStyle/>
          <a:p>
            <a:r>
              <a:rPr lang="zh-CN" altLang="en-US" sz="3200" dirty="0"/>
              <a:t>投资的强劲势头在近期有所放缓</a:t>
            </a:r>
            <a:endParaRPr lang="en-GB" sz="3200" dirty="0"/>
          </a:p>
        </p:txBody>
      </p:sp>
      <p:sp>
        <p:nvSpPr>
          <p:cNvPr id="6" name="Text Placeholder 5">
            <a:extLst>
              <a:ext uri="{FF2B5EF4-FFF2-40B4-BE49-F238E27FC236}">
                <a16:creationId xmlns:a16="http://schemas.microsoft.com/office/drawing/2014/main" id="{F5B04F23-E7D8-A7A0-B8C1-8FE2AF888962}"/>
              </a:ext>
            </a:extLst>
          </p:cNvPr>
          <p:cNvSpPr>
            <a:spLocks noGrp="1"/>
          </p:cNvSpPr>
          <p:nvPr>
            <p:ph type="body" sz="quarter" idx="17"/>
            <p:custDataLst>
              <p:tags r:id="rId3"/>
            </p:custDataLst>
          </p:nvPr>
        </p:nvSpPr>
        <p:spPr/>
        <p:txBody>
          <a:bodyPr>
            <a:noAutofit/>
          </a:bodyPr>
          <a:lstStyle/>
          <a:p>
            <a:r>
              <a:rPr lang="zh-CN" altLang="en-US" sz="800"/>
              <a:t>来源：国家统计局，上海黄金交易所，世界黄金协会</a:t>
            </a:r>
            <a:endParaRPr lang="en-GB" altLang="zh-CN" sz="800"/>
          </a:p>
          <a:p>
            <a:r>
              <a:rPr lang="en-GB" sz="800"/>
              <a:t>*</a:t>
            </a:r>
            <a:r>
              <a:rPr lang="zh-CN" altLang="en-US" sz="800"/>
              <a:t>黄金销售吨数假设</a:t>
            </a:r>
            <a:r>
              <a:rPr lang="en-GB" altLang="zh-CN" sz="800"/>
              <a:t>=</a:t>
            </a:r>
            <a:r>
              <a:rPr lang="zh-CN" altLang="en-US" sz="800"/>
              <a:t>当月金银珠宝销售</a:t>
            </a:r>
            <a:r>
              <a:rPr lang="en-GB" altLang="zh-CN" sz="800"/>
              <a:t>*80%/</a:t>
            </a:r>
            <a:r>
              <a:rPr lang="zh-CN" altLang="en-US" sz="800"/>
              <a:t>当月金价</a:t>
            </a:r>
            <a:endParaRPr lang="en-GB" sz="800"/>
          </a:p>
        </p:txBody>
      </p:sp>
      <p:sp>
        <p:nvSpPr>
          <p:cNvPr id="3" name="Title 1">
            <a:extLst>
              <a:ext uri="{FF2B5EF4-FFF2-40B4-BE49-F238E27FC236}">
                <a16:creationId xmlns:a16="http://schemas.microsoft.com/office/drawing/2014/main" id="{1E8E56DD-2A6C-5C04-5DB5-3C1E180E6E7F}"/>
              </a:ext>
            </a:extLst>
          </p:cNvPr>
          <p:cNvSpPr txBox="1">
            <a:spLocks/>
          </p:cNvSpPr>
          <p:nvPr>
            <p:custDataLst>
              <p:tags r:id="rId4"/>
            </p:custDataLst>
          </p:nvPr>
        </p:nvSpPr>
        <p:spPr>
          <a:xfrm>
            <a:off x="1028698" y="1777623"/>
            <a:ext cx="5288126" cy="2714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随着股市走强与金价的走平，近两月国内黄金投资热情稍减</a:t>
            </a:r>
            <a:endParaRPr lang="en-GB" sz="1400" b="1" dirty="0">
              <a:latin typeface="+mj-lt"/>
              <a:ea typeface="Noto Sans Medium" panose="020B0602040504020204" pitchFamily="34" charset="0"/>
              <a:cs typeface="Noto Sans Medium" panose="020B0602040504020204" pitchFamily="34" charset="0"/>
            </a:endParaRPr>
          </a:p>
        </p:txBody>
      </p:sp>
      <p:sp>
        <p:nvSpPr>
          <p:cNvPr id="15" name="TextBox 14">
            <a:extLst>
              <a:ext uri="{FF2B5EF4-FFF2-40B4-BE49-F238E27FC236}">
                <a16:creationId xmlns:a16="http://schemas.microsoft.com/office/drawing/2014/main" id="{EEF73448-28D7-21DF-646D-DE64BE32BB63}"/>
              </a:ext>
            </a:extLst>
          </p:cNvPr>
          <p:cNvSpPr txBox="1"/>
          <p:nvPr>
            <p:custDataLst>
              <p:tags r:id="rId5"/>
            </p:custDataLst>
          </p:nvPr>
        </p:nvSpPr>
        <p:spPr>
          <a:xfrm>
            <a:off x="6588124" y="1741320"/>
            <a:ext cx="5288126" cy="307777"/>
          </a:xfrm>
          <a:prstGeom prst="rect">
            <a:avLst/>
          </a:prstGeom>
          <a:noFill/>
        </p:spPr>
        <p:txBody>
          <a:bodyPr wrap="square">
            <a:spAutoFit/>
          </a:bodyPr>
          <a:lstStyle/>
          <a:p>
            <a:r>
              <a:rPr lang="zh-CN" altLang="en-US" sz="1400" b="1" dirty="0">
                <a:latin typeface="+mj-lt"/>
                <a:cs typeface="Noto Sans Medium" panose="020B0602040504020204" pitchFamily="34" charset="0"/>
              </a:rPr>
              <a:t>期货投资热情同样有所降温</a:t>
            </a:r>
            <a:endParaRPr lang="en-GB" sz="1400" dirty="0"/>
          </a:p>
        </p:txBody>
      </p:sp>
      <p:sp>
        <p:nvSpPr>
          <p:cNvPr id="16" name="Footer Placeholder 15">
            <a:extLst>
              <a:ext uri="{FF2B5EF4-FFF2-40B4-BE49-F238E27FC236}">
                <a16:creationId xmlns:a16="http://schemas.microsoft.com/office/drawing/2014/main" id="{3CD57189-E989-0251-0F5C-A59E461AC2CF}"/>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8" name="Content Placeholder 7">
            <a:extLst>
              <a:ext uri="{FF2B5EF4-FFF2-40B4-BE49-F238E27FC236}">
                <a16:creationId xmlns:a16="http://schemas.microsoft.com/office/drawing/2014/main" id="{76A449E3-1E36-7415-7249-CC660CF5A6DA}"/>
              </a:ext>
            </a:extLst>
          </p:cNvPr>
          <p:cNvPicPr>
            <a:picLocks noGrp="1" noChangeAspect="1"/>
          </p:cNvPicPr>
          <p:nvPr>
            <p:ph idx="1"/>
          </p:nvPr>
        </p:nvPicPr>
        <p:blipFill>
          <a:blip r:embed="rId7"/>
          <a:stretch>
            <a:fillRect/>
          </a:stretch>
        </p:blipFill>
        <p:spPr>
          <a:xfrm>
            <a:off x="1016002" y="2107014"/>
            <a:ext cx="5078408" cy="3913971"/>
          </a:xfrm>
          <a:prstGeom prst="rect">
            <a:avLst/>
          </a:prstGeom>
        </p:spPr>
      </p:pic>
      <p:pic>
        <p:nvPicPr>
          <p:cNvPr id="12" name="Content Placeholder 11">
            <a:extLst>
              <a:ext uri="{FF2B5EF4-FFF2-40B4-BE49-F238E27FC236}">
                <a16:creationId xmlns:a16="http://schemas.microsoft.com/office/drawing/2014/main" id="{25DA6847-495D-D1C3-8ACE-79DB276A2434}"/>
              </a:ext>
            </a:extLst>
          </p:cNvPr>
          <p:cNvPicPr>
            <a:picLocks noGrp="1" noChangeAspect="1"/>
          </p:cNvPicPr>
          <p:nvPr>
            <p:ph idx="13"/>
          </p:nvPr>
        </p:nvPicPr>
        <p:blipFill>
          <a:blip r:embed="rId8"/>
          <a:stretch>
            <a:fillRect/>
          </a:stretch>
        </p:blipFill>
        <p:spPr>
          <a:xfrm>
            <a:off x="6591429" y="2110062"/>
            <a:ext cx="5084505" cy="3907875"/>
          </a:xfrm>
          <a:prstGeom prst="rect">
            <a:avLst/>
          </a:prstGeom>
        </p:spPr>
      </p:pic>
    </p:spTree>
    <p:custDataLst>
      <p:tags r:id="rId1"/>
    </p:custDataLst>
    <p:extLst>
      <p:ext uri="{BB962C8B-B14F-4D97-AF65-F5344CB8AC3E}">
        <p14:creationId xmlns:p14="http://schemas.microsoft.com/office/powerpoint/2010/main" val="2064377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82982-1392-3D4B-6949-91741C8D9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40F65-E3A9-0C69-58C5-2C36FAF352FB}"/>
              </a:ext>
            </a:extLst>
          </p:cNvPr>
          <p:cNvSpPr>
            <a:spLocks noGrp="1"/>
          </p:cNvSpPr>
          <p:nvPr>
            <p:ph type="title"/>
            <p:custDataLst>
              <p:tags r:id="rId2"/>
            </p:custDataLst>
          </p:nvPr>
        </p:nvSpPr>
        <p:spPr/>
        <p:txBody>
          <a:bodyPr anchor="b"/>
          <a:lstStyle/>
          <a:p>
            <a:r>
              <a:rPr lang="zh-CN" altLang="en-US" sz="3200" dirty="0"/>
              <a:t>金饰消费的量价分化持续</a:t>
            </a:r>
            <a:endParaRPr lang="en-GB" sz="3200" dirty="0"/>
          </a:p>
        </p:txBody>
      </p:sp>
      <p:sp>
        <p:nvSpPr>
          <p:cNvPr id="6" name="Text Placeholder 5">
            <a:extLst>
              <a:ext uri="{FF2B5EF4-FFF2-40B4-BE49-F238E27FC236}">
                <a16:creationId xmlns:a16="http://schemas.microsoft.com/office/drawing/2014/main" id="{A1CBB404-B2CB-8D0D-CE04-1A09A671EBE0}"/>
              </a:ext>
            </a:extLst>
          </p:cNvPr>
          <p:cNvSpPr>
            <a:spLocks noGrp="1"/>
          </p:cNvSpPr>
          <p:nvPr>
            <p:ph type="body" sz="quarter" idx="17"/>
            <p:custDataLst>
              <p:tags r:id="rId3"/>
            </p:custDataLst>
          </p:nvPr>
        </p:nvSpPr>
        <p:spPr/>
        <p:txBody>
          <a:bodyPr>
            <a:noAutofit/>
          </a:bodyPr>
          <a:lstStyle/>
          <a:p>
            <a:r>
              <a:rPr lang="zh-CN" altLang="en-US" sz="800"/>
              <a:t>来源：国家统计局，上海黄金交易所，世界黄金协会</a:t>
            </a:r>
            <a:endParaRPr lang="en-GB" altLang="zh-CN" sz="800"/>
          </a:p>
          <a:p>
            <a:r>
              <a:rPr lang="en-GB" sz="800"/>
              <a:t>*</a:t>
            </a:r>
            <a:r>
              <a:rPr lang="zh-CN" altLang="en-US" sz="800"/>
              <a:t>黄金销售吨数假设</a:t>
            </a:r>
            <a:r>
              <a:rPr lang="en-GB" altLang="zh-CN" sz="800"/>
              <a:t>=</a:t>
            </a:r>
            <a:r>
              <a:rPr lang="zh-CN" altLang="en-US" sz="800"/>
              <a:t>当月金银珠宝销售</a:t>
            </a:r>
            <a:r>
              <a:rPr lang="en-GB" altLang="zh-CN" sz="800"/>
              <a:t>*80%/</a:t>
            </a:r>
            <a:r>
              <a:rPr lang="zh-CN" altLang="en-US" sz="800"/>
              <a:t>当月金价</a:t>
            </a:r>
            <a:endParaRPr lang="en-GB" sz="800"/>
          </a:p>
        </p:txBody>
      </p:sp>
      <p:sp>
        <p:nvSpPr>
          <p:cNvPr id="3" name="Title 1">
            <a:extLst>
              <a:ext uri="{FF2B5EF4-FFF2-40B4-BE49-F238E27FC236}">
                <a16:creationId xmlns:a16="http://schemas.microsoft.com/office/drawing/2014/main" id="{0329211E-9188-923D-4406-42358C6AF6C5}"/>
              </a:ext>
            </a:extLst>
          </p:cNvPr>
          <p:cNvSpPr txBox="1">
            <a:spLocks/>
          </p:cNvSpPr>
          <p:nvPr>
            <p:custDataLst>
              <p:tags r:id="rId4"/>
            </p:custDataLst>
          </p:nvPr>
        </p:nvSpPr>
        <p:spPr>
          <a:xfrm>
            <a:off x="1028698" y="1777623"/>
            <a:ext cx="5288126" cy="2714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上半年金饰消费总值与</a:t>
            </a:r>
            <a:r>
              <a:rPr lang="en-GB" altLang="zh-CN" sz="1400" b="1" dirty="0">
                <a:latin typeface="+mj-lt"/>
                <a:ea typeface="Noto Sans Medium" panose="020B0602040504020204" pitchFamily="34" charset="0"/>
                <a:cs typeface="Noto Sans Medium" panose="020B0602040504020204" pitchFamily="34" charset="0"/>
              </a:rPr>
              <a:t>2013</a:t>
            </a:r>
            <a:r>
              <a:rPr lang="zh-CN" altLang="en-US" sz="1400" b="1" dirty="0">
                <a:latin typeface="+mj-lt"/>
                <a:ea typeface="Noto Sans Medium" panose="020B0602040504020204" pitchFamily="34" charset="0"/>
                <a:cs typeface="Noto Sans Medium" panose="020B0602040504020204" pitchFamily="34" charset="0"/>
              </a:rPr>
              <a:t>年的创纪录水平相差不大</a:t>
            </a:r>
            <a:endParaRPr lang="en-GB" sz="1400" b="1" dirty="0">
              <a:latin typeface="+mj-lt"/>
              <a:ea typeface="Noto Sans Medium" panose="020B0602040504020204" pitchFamily="34" charset="0"/>
              <a:cs typeface="Noto Sans Medium" panose="020B0602040504020204" pitchFamily="34" charset="0"/>
            </a:endParaRPr>
          </a:p>
        </p:txBody>
      </p:sp>
      <p:sp>
        <p:nvSpPr>
          <p:cNvPr id="15" name="TextBox 14">
            <a:extLst>
              <a:ext uri="{FF2B5EF4-FFF2-40B4-BE49-F238E27FC236}">
                <a16:creationId xmlns:a16="http://schemas.microsoft.com/office/drawing/2014/main" id="{04E1225D-5D54-672E-7A78-65708C54DA11}"/>
              </a:ext>
            </a:extLst>
          </p:cNvPr>
          <p:cNvSpPr txBox="1"/>
          <p:nvPr>
            <p:custDataLst>
              <p:tags r:id="rId5"/>
            </p:custDataLst>
          </p:nvPr>
        </p:nvSpPr>
        <p:spPr>
          <a:xfrm>
            <a:off x="6588124" y="1741320"/>
            <a:ext cx="5288126" cy="307777"/>
          </a:xfrm>
          <a:prstGeom prst="rect">
            <a:avLst/>
          </a:prstGeom>
          <a:noFill/>
        </p:spPr>
        <p:txBody>
          <a:bodyPr wrap="square">
            <a:spAutoFit/>
          </a:bodyPr>
          <a:lstStyle/>
          <a:p>
            <a:r>
              <a:rPr lang="zh-CN" altLang="en-US" sz="1400" b="1" dirty="0">
                <a:latin typeface="+mj-lt"/>
                <a:cs typeface="Noto Sans Medium" panose="020B0602040504020204" pitchFamily="34" charset="0"/>
              </a:rPr>
              <a:t>金饰消费：量下，价上</a:t>
            </a:r>
            <a:endParaRPr lang="en-GB" sz="1400" dirty="0"/>
          </a:p>
        </p:txBody>
      </p:sp>
      <p:sp>
        <p:nvSpPr>
          <p:cNvPr id="16" name="Footer Placeholder 15">
            <a:extLst>
              <a:ext uri="{FF2B5EF4-FFF2-40B4-BE49-F238E27FC236}">
                <a16:creationId xmlns:a16="http://schemas.microsoft.com/office/drawing/2014/main" id="{5262C395-1C5E-E8DD-FFCE-A884ADD9D661}"/>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10" name="Content Placeholder 9">
            <a:extLst>
              <a:ext uri="{FF2B5EF4-FFF2-40B4-BE49-F238E27FC236}">
                <a16:creationId xmlns:a16="http://schemas.microsoft.com/office/drawing/2014/main" id="{2819271C-7F9E-3A38-BA3D-5A92C2219E6C}"/>
              </a:ext>
            </a:extLst>
          </p:cNvPr>
          <p:cNvPicPr>
            <a:picLocks noGrp="1" noChangeAspect="1"/>
          </p:cNvPicPr>
          <p:nvPr>
            <p:ph idx="1"/>
          </p:nvPr>
        </p:nvPicPr>
        <p:blipFill>
          <a:blip r:embed="rId7"/>
          <a:stretch>
            <a:fillRect/>
          </a:stretch>
        </p:blipFill>
        <p:spPr>
          <a:xfrm>
            <a:off x="1009906" y="2110062"/>
            <a:ext cx="5090601" cy="3907875"/>
          </a:xfrm>
          <a:prstGeom prst="rect">
            <a:avLst/>
          </a:prstGeom>
        </p:spPr>
      </p:pic>
      <p:pic>
        <p:nvPicPr>
          <p:cNvPr id="11" name="Content Placeholder 10">
            <a:extLst>
              <a:ext uri="{FF2B5EF4-FFF2-40B4-BE49-F238E27FC236}">
                <a16:creationId xmlns:a16="http://schemas.microsoft.com/office/drawing/2014/main" id="{F0E84B46-4EA3-8527-0F7E-92E3231E1A7C}"/>
              </a:ext>
            </a:extLst>
          </p:cNvPr>
          <p:cNvPicPr>
            <a:picLocks noGrp="1" noChangeAspect="1"/>
          </p:cNvPicPr>
          <p:nvPr>
            <p:ph idx="13"/>
          </p:nvPr>
        </p:nvPicPr>
        <p:blipFill>
          <a:blip r:embed="rId8"/>
          <a:stretch>
            <a:fillRect/>
          </a:stretch>
        </p:blipFill>
        <p:spPr>
          <a:xfrm>
            <a:off x="6783810" y="2032000"/>
            <a:ext cx="4699743" cy="4064000"/>
          </a:xfrm>
          <a:prstGeom prst="rect">
            <a:avLst/>
          </a:prstGeom>
        </p:spPr>
      </p:pic>
    </p:spTree>
    <p:custDataLst>
      <p:tags r:id="rId1"/>
    </p:custDataLst>
    <p:extLst>
      <p:ext uri="{BB962C8B-B14F-4D97-AF65-F5344CB8AC3E}">
        <p14:creationId xmlns:p14="http://schemas.microsoft.com/office/powerpoint/2010/main" val="23725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88F8-E955-B4B5-84F3-2B80E9AA482C}"/>
              </a:ext>
            </a:extLst>
          </p:cNvPr>
          <p:cNvSpPr>
            <a:spLocks noGrp="1"/>
          </p:cNvSpPr>
          <p:nvPr>
            <p:ph type="title"/>
          </p:nvPr>
        </p:nvSpPr>
        <p:spPr/>
        <p:txBody>
          <a:bodyPr/>
          <a:lstStyle/>
          <a:p>
            <a:r>
              <a:rPr lang="zh-CN" altLang="en-US"/>
              <a:t>小结</a:t>
            </a:r>
            <a:endParaRPr lang="en-GB"/>
          </a:p>
        </p:txBody>
      </p:sp>
      <p:sp>
        <p:nvSpPr>
          <p:cNvPr id="3" name="Content Placeholder 2">
            <a:extLst>
              <a:ext uri="{FF2B5EF4-FFF2-40B4-BE49-F238E27FC236}">
                <a16:creationId xmlns:a16="http://schemas.microsoft.com/office/drawing/2014/main" id="{52311F7B-8EEA-5C51-F040-C84E5A94FAFE}"/>
              </a:ext>
            </a:extLst>
          </p:cNvPr>
          <p:cNvSpPr>
            <a:spLocks noGrp="1"/>
          </p:cNvSpPr>
          <p:nvPr>
            <p:ph idx="1"/>
          </p:nvPr>
        </p:nvSpPr>
        <p:spPr/>
        <p:txBody>
          <a:bodyPr/>
          <a:lstStyle/>
          <a:p>
            <a:pPr marL="285750" indent="-285750">
              <a:buFont typeface="Arial" panose="020B0604020202020204" pitchFamily="34" charset="0"/>
              <a:buChar char="•"/>
            </a:pPr>
            <a:r>
              <a:rPr lang="zh-CN" altLang="en-US" dirty="0"/>
              <a:t>今年以来，金价涨势如虹，远超其他资产</a:t>
            </a:r>
            <a:endParaRPr lang="en-GB" altLang="zh-CN"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zh-CN" altLang="en-US" dirty="0"/>
              <a:t>上半年投资需求强劲，下半年略有放缓</a:t>
            </a:r>
            <a:endParaRPr lang="en-GB" altLang="zh-CN"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zh-CN" altLang="en-US" dirty="0"/>
              <a:t>金饰消费呈现量价分化的态势</a:t>
            </a:r>
            <a:endParaRPr lang="en-GB" dirty="0"/>
          </a:p>
        </p:txBody>
      </p:sp>
      <p:sp>
        <p:nvSpPr>
          <p:cNvPr id="4" name="Footer Placeholder 3">
            <a:extLst>
              <a:ext uri="{FF2B5EF4-FFF2-40B4-BE49-F238E27FC236}">
                <a16:creationId xmlns:a16="http://schemas.microsoft.com/office/drawing/2014/main" id="{10DB9B58-DE2D-92F0-BD82-6FF2A0E9A980}"/>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5" name="Text Placeholder 4">
            <a:extLst>
              <a:ext uri="{FF2B5EF4-FFF2-40B4-BE49-F238E27FC236}">
                <a16:creationId xmlns:a16="http://schemas.microsoft.com/office/drawing/2014/main" id="{ACE27D1A-A217-7E38-F93D-EC1E95620F0D}"/>
              </a:ext>
            </a:extLst>
          </p:cNvPr>
          <p:cNvSpPr>
            <a:spLocks noGrp="1"/>
          </p:cNvSpPr>
          <p:nvPr>
            <p:ph type="body" sz="quarter" idx="15"/>
          </p:nvPr>
        </p:nvSpPr>
        <p:spPr/>
        <p:txBody>
          <a:bodyPr/>
          <a:lstStyle/>
          <a:p>
            <a:endParaRPr lang="en-GB"/>
          </a:p>
        </p:txBody>
      </p:sp>
    </p:spTree>
    <p:custDataLst>
      <p:tags r:id="rId1"/>
    </p:custDataLst>
    <p:extLst>
      <p:ext uri="{BB962C8B-B14F-4D97-AF65-F5344CB8AC3E}">
        <p14:creationId xmlns:p14="http://schemas.microsoft.com/office/powerpoint/2010/main" val="416586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137B-9B42-DBEB-ACC0-2542C87218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E645F6-1E32-B4CA-D106-DB73547EF60A}"/>
              </a:ext>
            </a:extLst>
          </p:cNvPr>
          <p:cNvSpPr>
            <a:spLocks noGrp="1"/>
          </p:cNvSpPr>
          <p:nvPr>
            <p:ph type="body" sz="quarter" idx="13"/>
          </p:nvPr>
        </p:nvSpPr>
        <p:spPr>
          <a:xfrm>
            <a:off x="533144" y="2487168"/>
            <a:ext cx="9333345" cy="3908805"/>
          </a:xfrm>
        </p:spPr>
        <p:txBody>
          <a:bodyPr>
            <a:normAutofit/>
          </a:bodyPr>
          <a:lstStyle/>
          <a:p>
            <a:r>
              <a:rPr lang="en-US" altLang="zh-CN" sz="4800">
                <a:latin typeface="+mj-ea"/>
                <a:ea typeface="+mj-ea"/>
              </a:rPr>
              <a:t>2025</a:t>
            </a:r>
            <a:r>
              <a:rPr lang="zh-CN" altLang="en-US" sz="4800">
                <a:latin typeface="+mj-ea"/>
                <a:ea typeface="+mj-ea"/>
              </a:rPr>
              <a:t>中国金饰消费趋势洞察</a:t>
            </a:r>
          </a:p>
        </p:txBody>
      </p:sp>
    </p:spTree>
    <p:extLst>
      <p:ext uri="{BB962C8B-B14F-4D97-AF65-F5344CB8AC3E}">
        <p14:creationId xmlns:p14="http://schemas.microsoft.com/office/powerpoint/2010/main" val="473866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46BEB-B507-2CBB-D2CC-1A79FFE6C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07A11-D10D-0147-B10C-A118EF8E931A}"/>
              </a:ext>
            </a:extLst>
          </p:cNvPr>
          <p:cNvSpPr>
            <a:spLocks noGrp="1"/>
          </p:cNvSpPr>
          <p:nvPr>
            <p:ph type="title"/>
            <p:custDataLst>
              <p:tags r:id="rId1"/>
            </p:custDataLst>
          </p:nvPr>
        </p:nvSpPr>
        <p:spPr>
          <a:xfrm>
            <a:off x="1009650" y="655433"/>
            <a:ext cx="10670400" cy="1015349"/>
          </a:xfrm>
        </p:spPr>
        <p:txBody>
          <a:bodyPr/>
          <a:lstStyle/>
          <a:p>
            <a:r>
              <a:rPr lang="en-GB" sz="3200"/>
              <a:t>2025</a:t>
            </a:r>
            <a:r>
              <a:rPr lang="zh-CN" altLang="en-US" sz="3200"/>
              <a:t>年中国金饰消费者调研简介</a:t>
            </a:r>
            <a:endParaRPr lang="en-GB" sz="3200"/>
          </a:p>
        </p:txBody>
      </p:sp>
      <p:sp>
        <p:nvSpPr>
          <p:cNvPr id="5" name="Text Placeholder 7">
            <a:extLst>
              <a:ext uri="{FF2B5EF4-FFF2-40B4-BE49-F238E27FC236}">
                <a16:creationId xmlns:a16="http://schemas.microsoft.com/office/drawing/2014/main" id="{07AFB618-CD6C-7A5A-8757-26AE1F1A1FE4}"/>
              </a:ext>
            </a:extLst>
          </p:cNvPr>
          <p:cNvSpPr>
            <a:spLocks noGrp="1"/>
          </p:cNvSpPr>
          <p:nvPr>
            <p:ph type="body" sz="quarter" idx="17"/>
          </p:nvPr>
        </p:nvSpPr>
        <p:spPr>
          <a:xfrm>
            <a:off x="1229032" y="6272415"/>
            <a:ext cx="7660968" cy="419330"/>
          </a:xfrm>
        </p:spPr>
        <p:txBody>
          <a:bodyPr>
            <a:noAutofit/>
          </a:bodyPr>
          <a:lstStyle/>
          <a:p>
            <a:r>
              <a:rPr lang="zh-CN" altLang="en-US" sz="800"/>
              <a:t>来源</a:t>
            </a:r>
            <a:r>
              <a:rPr lang="en-GB" sz="800"/>
              <a:t>: </a:t>
            </a:r>
            <a:r>
              <a:rPr lang="zh-CN" altLang="en-US" sz="800"/>
              <a:t>世界黄金协会</a:t>
            </a:r>
            <a:endParaRPr lang="en-GB" sz="800"/>
          </a:p>
        </p:txBody>
      </p:sp>
      <p:sp>
        <p:nvSpPr>
          <p:cNvPr id="12" name="Rectangle: Rounded Corners 11">
            <a:extLst>
              <a:ext uri="{FF2B5EF4-FFF2-40B4-BE49-F238E27FC236}">
                <a16:creationId xmlns:a16="http://schemas.microsoft.com/office/drawing/2014/main" id="{9A850429-AA66-438D-DE2B-D21943F45A44}"/>
              </a:ext>
            </a:extLst>
          </p:cNvPr>
          <p:cNvSpPr/>
          <p:nvPr/>
        </p:nvSpPr>
        <p:spPr>
          <a:xfrm>
            <a:off x="1408529" y="2064558"/>
            <a:ext cx="1899821" cy="8685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t>线上调研</a:t>
            </a:r>
            <a:endParaRPr lang="en-GB"/>
          </a:p>
        </p:txBody>
      </p:sp>
      <p:sp>
        <p:nvSpPr>
          <p:cNvPr id="13" name="Rectangle: Rounded Corners 12">
            <a:extLst>
              <a:ext uri="{FF2B5EF4-FFF2-40B4-BE49-F238E27FC236}">
                <a16:creationId xmlns:a16="http://schemas.microsoft.com/office/drawing/2014/main" id="{7D8A8798-BE2E-5C8E-F0C6-33088FF12C21}"/>
              </a:ext>
            </a:extLst>
          </p:cNvPr>
          <p:cNvSpPr/>
          <p:nvPr/>
        </p:nvSpPr>
        <p:spPr>
          <a:xfrm>
            <a:off x="5075064" y="2064558"/>
            <a:ext cx="1899821" cy="8685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t>线下调研</a:t>
            </a:r>
            <a:endParaRPr lang="en-GB"/>
          </a:p>
        </p:txBody>
      </p:sp>
      <p:sp>
        <p:nvSpPr>
          <p:cNvPr id="14" name="Rectangle: Rounded Corners 13">
            <a:extLst>
              <a:ext uri="{FF2B5EF4-FFF2-40B4-BE49-F238E27FC236}">
                <a16:creationId xmlns:a16="http://schemas.microsoft.com/office/drawing/2014/main" id="{2F08EE46-F9E9-2F29-5D28-90ED11DF112E}"/>
              </a:ext>
            </a:extLst>
          </p:cNvPr>
          <p:cNvSpPr/>
          <p:nvPr/>
        </p:nvSpPr>
        <p:spPr>
          <a:xfrm>
            <a:off x="8640933" y="2068497"/>
            <a:ext cx="1899821" cy="8685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t>调研样本</a:t>
            </a:r>
            <a:endParaRPr lang="en-GB"/>
          </a:p>
        </p:txBody>
      </p:sp>
      <p:sp>
        <p:nvSpPr>
          <p:cNvPr id="15" name="Placeholder">
            <a:extLst>
              <a:ext uri="{FF2B5EF4-FFF2-40B4-BE49-F238E27FC236}">
                <a16:creationId xmlns:a16="http://schemas.microsoft.com/office/drawing/2014/main" id="{3276187F-3DE4-6214-1701-8CE19DE22E6A}"/>
              </a:ext>
            </a:extLst>
          </p:cNvPr>
          <p:cNvSpPr>
            <a:spLocks noGrp="1"/>
          </p:cNvSpPr>
          <p:nvPr>
            <p:ph idx="1"/>
          </p:nvPr>
        </p:nvSpPr>
        <p:spPr>
          <a:xfrm>
            <a:off x="1408529" y="3587357"/>
            <a:ext cx="3636926" cy="2026990"/>
          </a:xfrm>
        </p:spPr>
        <p:txBody>
          <a:bodyPr>
            <a:normAutofit/>
          </a:bodyPr>
          <a:lstStyle/>
          <a:p>
            <a:pPr marL="171450" indent="-171450">
              <a:buFont typeface="Arial" panose="020B0604020202020204" pitchFamily="34" charset="0"/>
              <a:buChar char="•"/>
            </a:pPr>
            <a:r>
              <a:rPr lang="zh-CN" altLang="en-US" sz="1200"/>
              <a:t>通过线上专业平台</a:t>
            </a:r>
            <a:endParaRPr lang="en-GB" altLang="zh-CN" sz="1200"/>
          </a:p>
          <a:p>
            <a:pPr marL="171450" indent="-171450">
              <a:buFont typeface="Arial" panose="020B0604020202020204" pitchFamily="34" charset="0"/>
              <a:buChar char="•"/>
            </a:pPr>
            <a:r>
              <a:rPr lang="zh-CN" altLang="en-US" sz="1200"/>
              <a:t>不受设备限制和影响</a:t>
            </a:r>
            <a:endParaRPr lang="en-GB" altLang="zh-CN" sz="1200"/>
          </a:p>
          <a:p>
            <a:pPr marL="171450" indent="-171450">
              <a:buFont typeface="Arial" panose="020B0604020202020204" pitchFamily="34" charset="0"/>
              <a:buChar char="•"/>
            </a:pPr>
            <a:r>
              <a:rPr lang="zh-CN" altLang="en-US" sz="1200"/>
              <a:t>时长</a:t>
            </a:r>
            <a:r>
              <a:rPr lang="en-GB" altLang="zh-CN" sz="1200"/>
              <a:t>: </a:t>
            </a:r>
            <a:r>
              <a:rPr lang="zh-CN" altLang="en-US" sz="1200"/>
              <a:t>约</a:t>
            </a:r>
            <a:r>
              <a:rPr lang="en-GB" altLang="zh-CN" sz="1200"/>
              <a:t>20</a:t>
            </a:r>
            <a:r>
              <a:rPr lang="zh-CN" altLang="en-US" sz="1200"/>
              <a:t>分钟</a:t>
            </a:r>
            <a:endParaRPr lang="en-GB" sz="1200"/>
          </a:p>
          <a:p>
            <a:pPr marL="171450" indent="-171450">
              <a:buFont typeface="Arial" panose="020B0604020202020204" pitchFamily="34" charset="0"/>
              <a:buChar char="•"/>
            </a:pPr>
            <a:r>
              <a:rPr lang="zh-CN" altLang="en-US" sz="1200"/>
              <a:t>调研时间</a:t>
            </a:r>
            <a:r>
              <a:rPr lang="en-GB" sz="1200"/>
              <a:t>: 2024</a:t>
            </a:r>
            <a:r>
              <a:rPr lang="zh-CN" altLang="en-US" sz="1200"/>
              <a:t>年</a:t>
            </a:r>
            <a:r>
              <a:rPr lang="en-GB" altLang="zh-CN" sz="1200"/>
              <a:t>6</a:t>
            </a:r>
            <a:r>
              <a:rPr lang="zh-CN" altLang="en-US" sz="1200"/>
              <a:t>月</a:t>
            </a:r>
            <a:r>
              <a:rPr lang="en-GB" altLang="zh-CN" sz="1200"/>
              <a:t>26</a:t>
            </a:r>
            <a:r>
              <a:rPr lang="zh-CN" altLang="en-US" sz="1200"/>
              <a:t>日至</a:t>
            </a:r>
            <a:r>
              <a:rPr lang="en-GB" altLang="zh-CN" sz="1200"/>
              <a:t>10</a:t>
            </a:r>
            <a:r>
              <a:rPr lang="zh-CN" altLang="en-US" sz="1200"/>
              <a:t>月</a:t>
            </a:r>
            <a:r>
              <a:rPr lang="en-GB" altLang="zh-CN" sz="1200"/>
              <a:t>9</a:t>
            </a:r>
            <a:r>
              <a:rPr lang="zh-CN" altLang="en-US" sz="1200"/>
              <a:t>日</a:t>
            </a:r>
            <a:endParaRPr lang="en-GB" sz="1200"/>
          </a:p>
        </p:txBody>
      </p:sp>
      <p:sp>
        <p:nvSpPr>
          <p:cNvPr id="16" name="Placeholder">
            <a:extLst>
              <a:ext uri="{FF2B5EF4-FFF2-40B4-BE49-F238E27FC236}">
                <a16:creationId xmlns:a16="http://schemas.microsoft.com/office/drawing/2014/main" id="{9CFC906D-11CF-A41B-19AD-B1932657E714}"/>
              </a:ext>
            </a:extLst>
          </p:cNvPr>
          <p:cNvSpPr txBox="1">
            <a:spLocks/>
          </p:cNvSpPr>
          <p:nvPr/>
        </p:nvSpPr>
        <p:spPr>
          <a:xfrm>
            <a:off x="5075064" y="3612652"/>
            <a:ext cx="4006868" cy="1675148"/>
          </a:xfrm>
          <a:prstGeom prst="rect">
            <a:avLst/>
          </a:prstGeom>
        </p:spPr>
        <p:txBody>
          <a:bodyPr vert="horz" lIns="0" tIns="0" rIns="0" bIns="0" rtlCol="0">
            <a:norm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a:t>均为面对面访谈</a:t>
            </a:r>
            <a:endParaRPr lang="en-GB" sz="1200"/>
          </a:p>
          <a:p>
            <a:pPr marL="171450" indent="-171450">
              <a:buFont typeface="Arial" panose="020B0604020202020204" pitchFamily="34" charset="0"/>
              <a:buChar char="•"/>
            </a:pPr>
            <a:r>
              <a:rPr lang="zh-CN" altLang="en-US" sz="1200"/>
              <a:t>时长</a:t>
            </a:r>
            <a:r>
              <a:rPr lang="en-GB" sz="1200"/>
              <a:t>: 20~30</a:t>
            </a:r>
            <a:r>
              <a:rPr lang="zh-CN" altLang="en-US" sz="1200"/>
              <a:t>分钟</a:t>
            </a:r>
            <a:endParaRPr lang="en-GB" sz="1200"/>
          </a:p>
          <a:p>
            <a:pPr marL="171450" indent="-171450">
              <a:buFont typeface="Arial" panose="020B0604020202020204" pitchFamily="34" charset="0"/>
              <a:buChar char="•"/>
            </a:pPr>
            <a:r>
              <a:rPr lang="zh-CN" altLang="en-US" sz="1200"/>
              <a:t>调研时间</a:t>
            </a:r>
            <a:r>
              <a:rPr lang="en-GB" sz="1200"/>
              <a:t>: 2024</a:t>
            </a:r>
            <a:r>
              <a:rPr lang="zh-CN" altLang="en-US" sz="1200"/>
              <a:t>年</a:t>
            </a:r>
            <a:r>
              <a:rPr lang="en-GB" altLang="zh-CN" sz="1200"/>
              <a:t>8</a:t>
            </a:r>
            <a:r>
              <a:rPr lang="zh-CN" altLang="en-US" sz="1200"/>
              <a:t>月</a:t>
            </a:r>
            <a:r>
              <a:rPr lang="en-GB" altLang="zh-CN" sz="1200"/>
              <a:t>14</a:t>
            </a:r>
            <a:r>
              <a:rPr lang="zh-CN" altLang="en-US" sz="1200"/>
              <a:t>日至</a:t>
            </a:r>
            <a:r>
              <a:rPr lang="en-GB" altLang="zh-CN" sz="1200"/>
              <a:t>9</a:t>
            </a:r>
            <a:r>
              <a:rPr lang="zh-CN" altLang="en-US" sz="1200"/>
              <a:t>月</a:t>
            </a:r>
            <a:r>
              <a:rPr lang="en-GB" altLang="zh-CN" sz="1200"/>
              <a:t>9</a:t>
            </a:r>
            <a:r>
              <a:rPr lang="zh-CN" altLang="en-US" sz="1200"/>
              <a:t>日</a:t>
            </a:r>
            <a:endParaRPr lang="en-GB" sz="1200"/>
          </a:p>
          <a:p>
            <a:endParaRPr lang="en-GB" sz="1100"/>
          </a:p>
        </p:txBody>
      </p:sp>
      <p:sp>
        <p:nvSpPr>
          <p:cNvPr id="17" name="Placeholder">
            <a:extLst>
              <a:ext uri="{FF2B5EF4-FFF2-40B4-BE49-F238E27FC236}">
                <a16:creationId xmlns:a16="http://schemas.microsoft.com/office/drawing/2014/main" id="{58E802D0-6F99-FC64-F01B-373C1753E70D}"/>
              </a:ext>
            </a:extLst>
          </p:cNvPr>
          <p:cNvSpPr txBox="1">
            <a:spLocks/>
          </p:cNvSpPr>
          <p:nvPr/>
        </p:nvSpPr>
        <p:spPr>
          <a:xfrm>
            <a:off x="8640933" y="3595132"/>
            <a:ext cx="3308411" cy="1298892"/>
          </a:xfrm>
          <a:prstGeom prst="rect">
            <a:avLst/>
          </a:prstGeom>
        </p:spPr>
        <p:txBody>
          <a:bodyPr vert="horz" lIns="0" tIns="0" rIns="0" bIns="0" rtlCol="0">
            <a:normAutofit/>
          </a:bodyPr>
          <a:lstStyle>
            <a:lvl1pPr marL="0" indent="0" algn="l" defTabSz="914400" rtl="0" eaLnBrk="1" latinLnBrk="0" hangingPunct="1">
              <a:lnSpc>
                <a:spcPct val="111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24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11000"/>
              </a:lnSpc>
              <a:spcBef>
                <a:spcPts val="0"/>
              </a:spcBef>
              <a:spcAft>
                <a:spcPts val="2400"/>
              </a:spcAft>
              <a:buFont typeface="Arial" panose="020B0604020202020204" pitchFamily="34" charset="0"/>
              <a:buChar char="•"/>
              <a:defRPr sz="1800" kern="1200">
                <a:solidFill>
                  <a:schemeClr val="tx1"/>
                </a:solidFill>
                <a:latin typeface="+mn-lt"/>
                <a:ea typeface="+mn-ea"/>
                <a:cs typeface="+mn-cs"/>
              </a:defRPr>
            </a:lvl3pPr>
            <a:lvl4pPr marL="180000" indent="-180000" algn="l" defTabSz="914400" rtl="0" eaLnBrk="1" latinLnBrk="0" hangingPunct="1">
              <a:lnSpc>
                <a:spcPct val="111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a:t>一至四线城市的女性消费者</a:t>
            </a:r>
            <a:endParaRPr lang="en-GB" sz="1200"/>
          </a:p>
          <a:p>
            <a:pPr marL="171450" indent="-171450">
              <a:buFont typeface="Arial" panose="020B0604020202020204" pitchFamily="34" charset="0"/>
              <a:buChar char="•"/>
            </a:pPr>
            <a:r>
              <a:rPr lang="zh-CN" altLang="en-US" sz="1200"/>
              <a:t>总样本为</a:t>
            </a:r>
            <a:r>
              <a:rPr lang="en-GB" altLang="zh-CN" sz="1200"/>
              <a:t>3,025</a:t>
            </a:r>
            <a:r>
              <a:rPr lang="zh-CN" altLang="en-US" sz="1200"/>
              <a:t>位</a:t>
            </a:r>
            <a:endParaRPr lang="en-GB" altLang="zh-CN" sz="1200"/>
          </a:p>
          <a:p>
            <a:r>
              <a:rPr lang="zh-CN" altLang="en-US" sz="1200"/>
              <a:t>线上参与者</a:t>
            </a:r>
            <a:r>
              <a:rPr lang="en-GB" altLang="zh-CN" sz="1200"/>
              <a:t>2,640</a:t>
            </a:r>
            <a:r>
              <a:rPr lang="zh-CN" altLang="en-US" sz="1200"/>
              <a:t>位，年龄介于</a:t>
            </a:r>
            <a:r>
              <a:rPr lang="en-GB" altLang="zh-CN" sz="1200"/>
              <a:t>18-54</a:t>
            </a:r>
            <a:r>
              <a:rPr lang="zh-CN" altLang="en-US" sz="1200"/>
              <a:t>岁之间</a:t>
            </a:r>
            <a:endParaRPr lang="en-GB" altLang="zh-CN" sz="1200"/>
          </a:p>
          <a:p>
            <a:r>
              <a:rPr lang="zh-CN" altLang="en-US" sz="1200"/>
              <a:t>线下参与者</a:t>
            </a:r>
            <a:r>
              <a:rPr lang="en-GB" altLang="zh-CN" sz="1200"/>
              <a:t>385</a:t>
            </a:r>
            <a:r>
              <a:rPr lang="zh-CN" altLang="en-US" sz="1200"/>
              <a:t>位，年龄介于</a:t>
            </a:r>
            <a:r>
              <a:rPr lang="en-GB" altLang="zh-CN" sz="1200"/>
              <a:t>55-65</a:t>
            </a:r>
            <a:r>
              <a:rPr lang="zh-CN" altLang="en-US" sz="1200"/>
              <a:t>岁之间</a:t>
            </a:r>
            <a:endParaRPr lang="en-GB" sz="1200"/>
          </a:p>
        </p:txBody>
      </p:sp>
      <p:sp>
        <p:nvSpPr>
          <p:cNvPr id="3" name="Footer Placeholder 2">
            <a:extLst>
              <a:ext uri="{FF2B5EF4-FFF2-40B4-BE49-F238E27FC236}">
                <a16:creationId xmlns:a16="http://schemas.microsoft.com/office/drawing/2014/main" id="{0B7961BD-26BB-CB96-A3B1-D880C155BB87}"/>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Tree>
    <p:extLst>
      <p:ext uri="{BB962C8B-B14F-4D97-AF65-F5344CB8AC3E}">
        <p14:creationId xmlns:p14="http://schemas.microsoft.com/office/powerpoint/2010/main" val="3970249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30A0-6ADE-43E6-7C83-24F3A2564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2DD45-1B77-878C-FEE0-8412D5E5C9CE}"/>
              </a:ext>
            </a:extLst>
          </p:cNvPr>
          <p:cNvSpPr>
            <a:spLocks noGrp="1"/>
          </p:cNvSpPr>
          <p:nvPr>
            <p:ph type="title"/>
            <p:custDataLst>
              <p:tags r:id="rId2"/>
            </p:custDataLst>
          </p:nvPr>
        </p:nvSpPr>
        <p:spPr>
          <a:xfrm>
            <a:off x="1009650" y="773306"/>
            <a:ext cx="10939694" cy="924065"/>
          </a:xfrm>
        </p:spPr>
        <p:txBody>
          <a:bodyPr/>
          <a:lstStyle/>
          <a:p>
            <a:r>
              <a:rPr lang="zh-CN" altLang="en-US" sz="3200">
                <a:latin typeface="Noto Sans Light (Body)"/>
                <a:ea typeface="Noto Sans SemiBold" panose="020B0702040504020204" pitchFamily="34" charset="0"/>
                <a:cs typeface="Noto Sans SemiBold" panose="020B0702040504020204" pitchFamily="34" charset="0"/>
              </a:rPr>
              <a:t>我国消费者金饰拥有率较高</a:t>
            </a:r>
            <a:endParaRPr lang="en-GB" sz="320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20EF96FC-3DF8-77AB-EDB5-78C278326C76}"/>
              </a:ext>
            </a:extLst>
          </p:cNvPr>
          <p:cNvSpPr>
            <a:spLocks noGrp="1"/>
          </p:cNvSpPr>
          <p:nvPr>
            <p:ph type="body" sz="quarter" idx="17"/>
            <p:custDataLst>
              <p:tags r:id="rId3"/>
            </p:custDataLst>
          </p:nvPr>
        </p:nvSpPr>
        <p:spPr/>
        <p:txBody>
          <a:bodyPr>
            <a:noAutofit/>
          </a:bodyPr>
          <a:lstStyle/>
          <a:p>
            <a:r>
              <a:rPr lang="en-US" sz="800">
                <a:solidFill>
                  <a:srgbClr val="000000"/>
                </a:solidFill>
                <a:latin typeface="Noto Sans Light" panose="020B0402040504020204" pitchFamily="34" charset="0"/>
              </a:rPr>
              <a:t>问</a:t>
            </a:r>
            <a:r>
              <a:rPr lang="en-GB" sz="800">
                <a:solidFill>
                  <a:srgbClr val="000000"/>
                </a:solidFill>
                <a:latin typeface="Noto Sans Light" panose="020B0402040504020204" pitchFamily="34" charset="0"/>
              </a:rPr>
              <a:t>: </a:t>
            </a:r>
            <a:r>
              <a:rPr lang="en-US" sz="800" err="1">
                <a:solidFill>
                  <a:srgbClr val="000000"/>
                </a:solidFill>
                <a:latin typeface="Noto Sans Light" panose="020B0402040504020204" pitchFamily="34" charset="0"/>
              </a:rPr>
              <a:t>您目前拥有以下哪个物品（如有</a:t>
            </a:r>
            <a:r>
              <a:rPr lang="en-US" sz="800">
                <a:solidFill>
                  <a:srgbClr val="000000"/>
                </a:solidFill>
                <a:latin typeface="Noto Sans Light" panose="020B0402040504020204" pitchFamily="34" charset="0"/>
              </a:rPr>
              <a:t>）？</a:t>
            </a:r>
            <a:r>
              <a:rPr lang="zh-CN" altLang="en-US" sz="800">
                <a:solidFill>
                  <a:srgbClr val="000000"/>
                </a:solidFill>
                <a:latin typeface="Noto Sans Light" panose="020B0402040504020204" pitchFamily="34" charset="0"/>
              </a:rPr>
              <a:t>样本：全体受访者（</a:t>
            </a:r>
            <a:r>
              <a:rPr lang="en-US" altLang="zh-CN" sz="800">
                <a:solidFill>
                  <a:srgbClr val="000000"/>
                </a:solidFill>
                <a:latin typeface="Noto Sans Light" panose="020B0402040504020204" pitchFamily="34" charset="0"/>
              </a:rPr>
              <a:t>n=3025).</a:t>
            </a:r>
            <a:endParaRPr lang="en-US" sz="800">
              <a:solidFill>
                <a:srgbClr val="000000"/>
              </a:solidFill>
              <a:latin typeface="Noto Sans Light" panose="020B0402040504020204" pitchFamily="34" charset="0"/>
            </a:endParaRPr>
          </a:p>
          <a:p>
            <a:r>
              <a:rPr lang="zh-CN" altLang="en-US" sz="800">
                <a:solidFill>
                  <a:srgbClr val="000000"/>
                </a:solidFill>
                <a:latin typeface="Noto Sans Light" panose="020B0402040504020204" pitchFamily="34" charset="0"/>
              </a:rPr>
              <a:t>来源：世界黄金协会</a:t>
            </a:r>
            <a:r>
              <a:rPr lang="en-US" sz="800">
                <a:solidFill>
                  <a:srgbClr val="000000"/>
                </a:solidFill>
                <a:latin typeface="Noto Sans Light" panose="020B0402040504020204" pitchFamily="34" charset="0"/>
              </a:rPr>
              <a:t>	</a:t>
            </a:r>
          </a:p>
          <a:p>
            <a:endParaRPr lang="en-US" sz="800"/>
          </a:p>
        </p:txBody>
      </p:sp>
      <p:sp>
        <p:nvSpPr>
          <p:cNvPr id="12" name="TextBox 11">
            <a:extLst>
              <a:ext uri="{FF2B5EF4-FFF2-40B4-BE49-F238E27FC236}">
                <a16:creationId xmlns:a16="http://schemas.microsoft.com/office/drawing/2014/main" id="{7CE569FB-32E3-11CB-33AD-13580B23F551}"/>
              </a:ext>
            </a:extLst>
          </p:cNvPr>
          <p:cNvSpPr txBox="1"/>
          <p:nvPr>
            <p:custDataLst>
              <p:tags r:id="rId4"/>
            </p:custDataLst>
          </p:nvPr>
        </p:nvSpPr>
        <p:spPr>
          <a:xfrm>
            <a:off x="1009649" y="1697371"/>
            <a:ext cx="5174841" cy="307777"/>
          </a:xfrm>
          <a:prstGeom prst="rect">
            <a:avLst/>
          </a:prstGeom>
          <a:noFill/>
        </p:spPr>
        <p:txBody>
          <a:bodyPr wrap="square" rtlCol="0">
            <a:spAutoFit/>
          </a:bodyPr>
          <a:lstStyle/>
          <a:p>
            <a:r>
              <a:rPr lang="en-US" sz="1400" b="1"/>
              <a:t>81%</a:t>
            </a:r>
            <a:r>
              <a:rPr lang="zh-CN" altLang="en-US" sz="1400" b="1"/>
              <a:t>的中国消费者拥有金饰</a:t>
            </a:r>
            <a:endParaRPr lang="en-US" sz="1400" b="1"/>
          </a:p>
        </p:txBody>
      </p:sp>
      <p:sp>
        <p:nvSpPr>
          <p:cNvPr id="16" name="Date Placeholder 4">
            <a:extLst>
              <a:ext uri="{FF2B5EF4-FFF2-40B4-BE49-F238E27FC236}">
                <a16:creationId xmlns:a16="http://schemas.microsoft.com/office/drawing/2014/main" id="{D7C9466F-C62D-3EBE-4F44-970EECD887AD}"/>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13" name="TextBox 12">
            <a:extLst>
              <a:ext uri="{FF2B5EF4-FFF2-40B4-BE49-F238E27FC236}">
                <a16:creationId xmlns:a16="http://schemas.microsoft.com/office/drawing/2014/main" id="{C9976DB7-D97E-3557-F420-D5FCE34575B0}"/>
              </a:ext>
            </a:extLst>
          </p:cNvPr>
          <p:cNvSpPr txBox="1"/>
          <p:nvPr>
            <p:custDataLst>
              <p:tags r:id="rId6"/>
            </p:custDataLst>
          </p:nvPr>
        </p:nvSpPr>
        <p:spPr>
          <a:xfrm>
            <a:off x="6504141" y="1700750"/>
            <a:ext cx="5174841" cy="307777"/>
          </a:xfrm>
          <a:prstGeom prst="rect">
            <a:avLst/>
          </a:prstGeom>
          <a:noFill/>
        </p:spPr>
        <p:txBody>
          <a:bodyPr wrap="square" rtlCol="0">
            <a:spAutoFit/>
          </a:bodyPr>
          <a:lstStyle/>
          <a:p>
            <a:r>
              <a:rPr lang="zh-CN" altLang="en-US" sz="1400" b="1"/>
              <a:t>年轻一代的金饰拥有率远高于其他品类</a:t>
            </a:r>
            <a:endParaRPr lang="en-US" sz="1400" b="1"/>
          </a:p>
        </p:txBody>
      </p:sp>
      <p:pic>
        <p:nvPicPr>
          <p:cNvPr id="7" name="Content Placeholder 6">
            <a:extLst>
              <a:ext uri="{FF2B5EF4-FFF2-40B4-BE49-F238E27FC236}">
                <a16:creationId xmlns:a16="http://schemas.microsoft.com/office/drawing/2014/main" id="{E7A99A32-A2C4-8559-273F-E1F13848F1B2}"/>
              </a:ext>
            </a:extLst>
          </p:cNvPr>
          <p:cNvPicPr>
            <a:picLocks noGrp="1" noChangeAspect="1"/>
          </p:cNvPicPr>
          <p:nvPr>
            <p:ph idx="1"/>
          </p:nvPr>
        </p:nvPicPr>
        <p:blipFill>
          <a:blip r:embed="rId9"/>
          <a:stretch>
            <a:fillRect/>
          </a:stretch>
        </p:blipFill>
        <p:spPr>
          <a:xfrm>
            <a:off x="1009906" y="2110062"/>
            <a:ext cx="5090601" cy="3907875"/>
          </a:xfrm>
          <a:prstGeom prst="rect">
            <a:avLst/>
          </a:prstGeom>
        </p:spPr>
      </p:pic>
      <p:sp>
        <p:nvSpPr>
          <p:cNvPr id="17" name="Footer Placeholder 16">
            <a:extLst>
              <a:ext uri="{FF2B5EF4-FFF2-40B4-BE49-F238E27FC236}">
                <a16:creationId xmlns:a16="http://schemas.microsoft.com/office/drawing/2014/main" id="{ADC58957-DBE2-5B9A-0C8F-0324BE035626}"/>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5" name="Content Placeholder 4">
            <a:extLst>
              <a:ext uri="{FF2B5EF4-FFF2-40B4-BE49-F238E27FC236}">
                <a16:creationId xmlns:a16="http://schemas.microsoft.com/office/drawing/2014/main" id="{21482E17-218E-4E90-7A1A-BDA05984FFEE}"/>
              </a:ext>
            </a:extLst>
          </p:cNvPr>
          <p:cNvPicPr>
            <a:picLocks noGrp="1" noChangeAspect="1"/>
          </p:cNvPicPr>
          <p:nvPr>
            <p:ph idx="13"/>
          </p:nvPr>
        </p:nvPicPr>
        <p:blipFill>
          <a:blip r:embed="rId10"/>
          <a:stretch>
            <a:fillRect/>
          </a:stretch>
        </p:blipFill>
        <p:spPr>
          <a:xfrm>
            <a:off x="6811814" y="2032000"/>
            <a:ext cx="4643734" cy="4064000"/>
          </a:xfrm>
          <a:prstGeom prst="rect">
            <a:avLst/>
          </a:prstGeom>
        </p:spPr>
      </p:pic>
    </p:spTree>
    <p:custDataLst>
      <p:tags r:id="rId1"/>
    </p:custDataLst>
    <p:extLst>
      <p:ext uri="{BB962C8B-B14F-4D97-AF65-F5344CB8AC3E}">
        <p14:creationId xmlns:p14="http://schemas.microsoft.com/office/powerpoint/2010/main" val="206440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9A0F7-5544-D5F4-EFF3-9E764A0A2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E1EB8-5FAB-DE58-B0BE-55DA573A884D}"/>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大多数消费者为自己购买金饰</a:t>
            </a:r>
            <a:endParaRPr lang="en-GB" sz="3200" dirty="0">
              <a:latin typeface="Noto Sans Light (Body)"/>
              <a:ea typeface="Noto Sans SemiBold" panose="020B0702040504020204" pitchFamily="34" charset="0"/>
              <a:cs typeface="Noto Sans SemiBold" panose="020B0702040504020204" pitchFamily="34" charset="0"/>
            </a:endParaRPr>
          </a:p>
        </p:txBody>
      </p:sp>
      <p:pic>
        <p:nvPicPr>
          <p:cNvPr id="17" name="Content Placeholder 16">
            <a:extLst>
              <a:ext uri="{FF2B5EF4-FFF2-40B4-BE49-F238E27FC236}">
                <a16:creationId xmlns:a16="http://schemas.microsoft.com/office/drawing/2014/main" id="{119B5B90-80A2-72C0-66EE-9050D7FEAD8C}"/>
              </a:ext>
            </a:extLst>
          </p:cNvPr>
          <p:cNvPicPr>
            <a:picLocks noGrp="1" noChangeAspect="1"/>
          </p:cNvPicPr>
          <p:nvPr>
            <p:ph idx="1"/>
          </p:nvPr>
        </p:nvPicPr>
        <p:blipFill>
          <a:blip r:embed="rId9"/>
          <a:stretch>
            <a:fillRect/>
          </a:stretch>
        </p:blipFill>
        <p:spPr>
          <a:xfrm>
            <a:off x="1009650" y="2111881"/>
            <a:ext cx="10671175" cy="3904237"/>
          </a:xfrm>
          <a:prstGeom prst="rect">
            <a:avLst/>
          </a:prstGeom>
        </p:spPr>
      </p:pic>
      <p:sp>
        <p:nvSpPr>
          <p:cNvPr id="11" name="Footer Placeholder 10">
            <a:extLst>
              <a:ext uri="{FF2B5EF4-FFF2-40B4-BE49-F238E27FC236}">
                <a16:creationId xmlns:a16="http://schemas.microsoft.com/office/drawing/2014/main" id="{64A1A86B-8CFA-11B6-38FA-66F69E52E7C9}"/>
              </a:ext>
            </a:extLst>
          </p:cNvPr>
          <p:cNvSpPr>
            <a:spLocks noGrp="1"/>
          </p:cNvSpPr>
          <p:nvPr>
            <p:ph type="ftr" sz="quarter" idx="11"/>
            <p:custDataLst>
              <p:tags r:id="rId3"/>
            </p:custDataLst>
          </p:nvPr>
        </p:nvSpPr>
        <p:spPr/>
        <p:txBody>
          <a:bodyPr/>
          <a:lstStyle/>
          <a:p>
            <a:r>
              <a:rPr lang="en-US" altLang="zh-CN"/>
              <a:t>2025</a:t>
            </a:r>
            <a:r>
              <a:rPr lang="zh-CN" altLang="en-US"/>
              <a:t>年中国金饰市场零售趋势洞察</a:t>
            </a:r>
            <a:endParaRPr lang="en-GB"/>
          </a:p>
        </p:txBody>
      </p:sp>
      <p:sp>
        <p:nvSpPr>
          <p:cNvPr id="14" name="Text Placeholder 5">
            <a:extLst>
              <a:ext uri="{FF2B5EF4-FFF2-40B4-BE49-F238E27FC236}">
                <a16:creationId xmlns:a16="http://schemas.microsoft.com/office/drawing/2014/main" id="{5E61C21E-71C7-F3AE-6508-CEB91F95350D}"/>
              </a:ext>
            </a:extLst>
          </p:cNvPr>
          <p:cNvSpPr>
            <a:spLocks noGrp="1"/>
          </p:cNvSpPr>
          <p:nvPr>
            <p:ph type="body" sz="quarter" idx="15"/>
            <p:custDataLst>
              <p:tags r:id="rId4"/>
            </p:custDataLst>
          </p:nvPr>
        </p:nvSpPr>
        <p:spPr>
          <a:xfrm>
            <a:off x="1009649" y="6272415"/>
            <a:ext cx="10433668" cy="419330"/>
          </a:xfrm>
        </p:spPr>
        <p:txBody>
          <a:bodyPr>
            <a:noAutofit/>
          </a:bodyPr>
          <a:lstStyle/>
          <a:p>
            <a:r>
              <a:rPr lang="zh-CN" altLang="en-US" sz="800" dirty="0"/>
              <a:t>问</a:t>
            </a:r>
            <a:r>
              <a:rPr lang="en-US" altLang="zh-CN" sz="800" dirty="0"/>
              <a:t>: </a:t>
            </a:r>
            <a:r>
              <a:rPr lang="zh-CN" altLang="en-US" sz="800" dirty="0"/>
              <a:t>问</a:t>
            </a:r>
            <a:r>
              <a:rPr lang="en-US" altLang="zh-CN" sz="800" dirty="0"/>
              <a:t>: </a:t>
            </a:r>
            <a:r>
              <a:rPr lang="zh-CN" altLang="en-US" sz="800" dirty="0"/>
              <a:t>您个人曾购买过以下哪些产品（如有）？样本：全体受访者。</a:t>
            </a:r>
            <a:endParaRPr lang="en-GB" altLang="zh-CN" sz="800" dirty="0">
              <a:solidFill>
                <a:srgbClr val="000000"/>
              </a:solidFill>
              <a:latin typeface="Noto Sans Light" panose="020B0402040504020204" pitchFamily="34" charset="0"/>
            </a:endParaRPr>
          </a:p>
          <a:p>
            <a:r>
              <a:rPr lang="zh-CN" altLang="en-US" sz="800" dirty="0">
                <a:solidFill>
                  <a:srgbClr val="000000"/>
                </a:solidFill>
                <a:latin typeface="Noto Sans Light" panose="020B0402040504020204" pitchFamily="34" charset="0"/>
              </a:rPr>
              <a:t>来源：世界黄金协会</a:t>
            </a:r>
            <a:endParaRPr lang="en-US" sz="800" dirty="0"/>
          </a:p>
        </p:txBody>
      </p:sp>
      <p:sp>
        <p:nvSpPr>
          <p:cNvPr id="12" name="TextBox 11">
            <a:extLst>
              <a:ext uri="{FF2B5EF4-FFF2-40B4-BE49-F238E27FC236}">
                <a16:creationId xmlns:a16="http://schemas.microsoft.com/office/drawing/2014/main" id="{363FB40A-F516-42F6-D7EF-69BF5978E8D3}"/>
              </a:ext>
            </a:extLst>
          </p:cNvPr>
          <p:cNvSpPr txBox="1"/>
          <p:nvPr>
            <p:custDataLst>
              <p:tags r:id="rId5"/>
            </p:custDataLst>
          </p:nvPr>
        </p:nvSpPr>
        <p:spPr>
          <a:xfrm>
            <a:off x="1008124" y="1720095"/>
            <a:ext cx="4979721" cy="307777"/>
          </a:xfrm>
          <a:prstGeom prst="rect">
            <a:avLst/>
          </a:prstGeom>
          <a:noFill/>
        </p:spPr>
        <p:txBody>
          <a:bodyPr wrap="square" rtlCol="0">
            <a:spAutoFit/>
          </a:bodyPr>
          <a:lstStyle/>
          <a:p>
            <a:r>
              <a:rPr lang="zh-CN" altLang="en-US" sz="1400" b="1" dirty="0"/>
              <a:t>中国消费者购买金饰主要为悦己</a:t>
            </a:r>
            <a:endParaRPr lang="en-US" sz="1400" b="1" dirty="0"/>
          </a:p>
        </p:txBody>
      </p:sp>
      <p:sp>
        <p:nvSpPr>
          <p:cNvPr id="16" name="Date Placeholder 4">
            <a:extLst>
              <a:ext uri="{FF2B5EF4-FFF2-40B4-BE49-F238E27FC236}">
                <a16:creationId xmlns:a16="http://schemas.microsoft.com/office/drawing/2014/main" id="{4EFB83A2-F072-1C09-512F-60762015B471}"/>
              </a:ext>
            </a:extLst>
          </p:cNvPr>
          <p:cNvSpPr txBox="1">
            <a:spLocks/>
          </p:cNvSpPr>
          <p:nvPr>
            <p:custDataLst>
              <p:tags r:id="rId6"/>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Tree>
    <p:custDataLst>
      <p:tags r:id="rId1"/>
    </p:custDataLst>
    <p:extLst>
      <p:ext uri="{BB962C8B-B14F-4D97-AF65-F5344CB8AC3E}">
        <p14:creationId xmlns:p14="http://schemas.microsoft.com/office/powerpoint/2010/main" val="312333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A5F29-9367-E5D5-A7DB-71848D076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3E6CD-B7A1-FEE7-7A1F-3E7FCA4D5869}"/>
              </a:ext>
            </a:extLst>
          </p:cNvPr>
          <p:cNvSpPr>
            <a:spLocks noGrp="1"/>
          </p:cNvSpPr>
          <p:nvPr>
            <p:ph type="title"/>
            <p:custDataLst>
              <p:tags r:id="rId2"/>
            </p:custDataLst>
          </p:nvPr>
        </p:nvSpPr>
        <p:spPr/>
        <p:txBody>
          <a:bodyPr/>
          <a:lstStyle/>
          <a:p>
            <a:r>
              <a:rPr lang="zh-CN" altLang="en-US" sz="3200">
                <a:latin typeface="Noto Sans Light (Body)"/>
                <a:ea typeface="Noto Sans SemiBold" panose="020B0702040504020204" pitchFamily="34" charset="0"/>
                <a:cs typeface="Noto Sans SemiBold" panose="020B0702040504020204" pitchFamily="34" charset="0"/>
              </a:rPr>
              <a:t>中国消费者眼中的金饰：长期的驱动与当下的阻碍</a:t>
            </a:r>
            <a:endParaRPr lang="en-GB" sz="320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197CF2F2-4BF6-1B29-1384-1FC56E5D9520}"/>
              </a:ext>
            </a:extLst>
          </p:cNvPr>
          <p:cNvSpPr>
            <a:spLocks noGrp="1"/>
          </p:cNvSpPr>
          <p:nvPr>
            <p:ph type="body" sz="quarter" idx="17"/>
            <p:custDataLst>
              <p:tags r:id="rId3"/>
            </p:custDataLst>
          </p:nvPr>
        </p:nvSpPr>
        <p:spPr>
          <a:xfrm>
            <a:off x="1008124" y="6017937"/>
            <a:ext cx="4899538" cy="419330"/>
          </a:xfrm>
        </p:spPr>
        <p:txBody>
          <a:bodyPr>
            <a:noAutofit/>
          </a:bodyPr>
          <a:lstStyle/>
          <a:p>
            <a:r>
              <a:rPr lang="zh-CN" altLang="en-US" sz="800"/>
              <a:t>问</a:t>
            </a:r>
            <a:r>
              <a:rPr lang="en-US" altLang="zh-CN" sz="800"/>
              <a:t>: </a:t>
            </a:r>
            <a:r>
              <a:rPr lang="zh-CN" altLang="en-US" sz="800"/>
              <a:t>关于金饰，您是否赞同以下说法</a:t>
            </a:r>
            <a:r>
              <a:rPr lang="zh-CN" altLang="en-US" sz="800">
                <a:solidFill>
                  <a:srgbClr val="000000"/>
                </a:solidFill>
                <a:latin typeface="Noto Sans Light" panose="020B0402040504020204" pitchFamily="34" charset="0"/>
              </a:rPr>
              <a:t>。样本：所有曾为自己或他人购买过足金首饰的消费者（</a:t>
            </a:r>
            <a:r>
              <a:rPr lang="en-US" altLang="zh-CN" sz="800">
                <a:solidFill>
                  <a:srgbClr val="000000"/>
                </a:solidFill>
                <a:latin typeface="Noto Sans Light" panose="020B0402040504020204" pitchFamily="34" charset="0"/>
              </a:rPr>
              <a:t>n=2,456</a:t>
            </a:r>
            <a:r>
              <a:rPr lang="zh-CN" altLang="en-US" sz="800">
                <a:solidFill>
                  <a:srgbClr val="000000"/>
                </a:solidFill>
                <a:latin typeface="Noto Sans Light" panose="020B0402040504020204" pitchFamily="34" charset="0"/>
              </a:rPr>
              <a:t>）。所有曾在过去</a:t>
            </a:r>
            <a:r>
              <a:rPr lang="en-US" altLang="zh-CN" sz="800">
                <a:solidFill>
                  <a:srgbClr val="000000"/>
                </a:solidFill>
                <a:latin typeface="Noto Sans Light" panose="020B0402040504020204" pitchFamily="34" charset="0"/>
              </a:rPr>
              <a:t>12</a:t>
            </a:r>
            <a:r>
              <a:rPr lang="zh-CN" altLang="en-US" sz="800">
                <a:solidFill>
                  <a:srgbClr val="000000"/>
                </a:solidFill>
                <a:latin typeface="Noto Sans Light" panose="020B0402040504020204" pitchFamily="34" charset="0"/>
              </a:rPr>
              <a:t>个月内（</a:t>
            </a:r>
            <a:r>
              <a:rPr lang="en-US" altLang="zh-CN" sz="800">
                <a:solidFill>
                  <a:srgbClr val="000000"/>
                </a:solidFill>
                <a:latin typeface="Noto Sans Light" panose="020B0402040504020204" pitchFamily="34" charset="0"/>
              </a:rPr>
              <a:t>P12M</a:t>
            </a:r>
            <a:r>
              <a:rPr lang="zh-CN" altLang="en-US" sz="800">
                <a:solidFill>
                  <a:srgbClr val="000000"/>
                </a:solidFill>
                <a:latin typeface="Noto Sans Light" panose="020B0402040504020204" pitchFamily="34" charset="0"/>
              </a:rPr>
              <a:t>）为自己或他人购买过足金首饰的消费者（</a:t>
            </a:r>
            <a:r>
              <a:rPr lang="en-US" altLang="zh-CN" sz="800">
                <a:solidFill>
                  <a:srgbClr val="000000"/>
                </a:solidFill>
                <a:latin typeface="Noto Sans Light" panose="020B0402040504020204" pitchFamily="34" charset="0"/>
              </a:rPr>
              <a:t>n=2,019</a:t>
            </a:r>
            <a:r>
              <a:rPr lang="zh-CN" altLang="en-US" sz="800">
                <a:solidFill>
                  <a:srgbClr val="000000"/>
                </a:solidFill>
                <a:latin typeface="Noto Sans Light" panose="020B0402040504020204" pitchFamily="34" charset="0"/>
              </a:rPr>
              <a:t>）。所有从未为自己或他人购买过足金首饰的消费者（</a:t>
            </a:r>
            <a:r>
              <a:rPr lang="en-US" altLang="zh-CN" sz="800">
                <a:solidFill>
                  <a:srgbClr val="000000"/>
                </a:solidFill>
                <a:latin typeface="Noto Sans Light" panose="020B0402040504020204" pitchFamily="34" charset="0"/>
              </a:rPr>
              <a:t>n=569</a:t>
            </a:r>
            <a:r>
              <a:rPr lang="zh-CN" altLang="en-US" sz="800">
                <a:solidFill>
                  <a:srgbClr val="000000"/>
                </a:solidFill>
                <a:latin typeface="Noto Sans Light" panose="020B0402040504020204" pitchFamily="34" charset="0"/>
              </a:rPr>
              <a:t>）。每条陈述一个答案。</a:t>
            </a:r>
            <a:endParaRPr lang="en-GB" altLang="zh-CN" sz="800">
              <a:solidFill>
                <a:srgbClr val="000000"/>
              </a:solidFill>
              <a:latin typeface="Noto Sans Light" panose="020B0402040504020204" pitchFamily="34" charset="0"/>
            </a:endParaRPr>
          </a:p>
          <a:p>
            <a:r>
              <a:rPr lang="zh-CN" altLang="en-US" sz="800">
                <a:solidFill>
                  <a:srgbClr val="000000"/>
                </a:solidFill>
                <a:latin typeface="Noto Sans Light" panose="020B0402040504020204" pitchFamily="34" charset="0"/>
              </a:rPr>
              <a:t>来源：世界黄金协会</a:t>
            </a:r>
            <a:endParaRPr lang="en-US" sz="800"/>
          </a:p>
        </p:txBody>
      </p:sp>
      <p:sp>
        <p:nvSpPr>
          <p:cNvPr id="12" name="TextBox 11">
            <a:extLst>
              <a:ext uri="{FF2B5EF4-FFF2-40B4-BE49-F238E27FC236}">
                <a16:creationId xmlns:a16="http://schemas.microsoft.com/office/drawing/2014/main" id="{3F3A8205-BDC8-3538-C74E-030C3218DD62}"/>
              </a:ext>
            </a:extLst>
          </p:cNvPr>
          <p:cNvSpPr txBox="1"/>
          <p:nvPr>
            <p:custDataLst>
              <p:tags r:id="rId4"/>
            </p:custDataLst>
          </p:nvPr>
        </p:nvSpPr>
        <p:spPr>
          <a:xfrm>
            <a:off x="1008124" y="1720095"/>
            <a:ext cx="4979721" cy="307777"/>
          </a:xfrm>
          <a:prstGeom prst="rect">
            <a:avLst/>
          </a:prstGeom>
          <a:noFill/>
        </p:spPr>
        <p:txBody>
          <a:bodyPr wrap="square" rtlCol="0">
            <a:spAutoFit/>
          </a:bodyPr>
          <a:lstStyle/>
          <a:p>
            <a:r>
              <a:rPr lang="zh-CN" altLang="en-US" sz="1400" b="1"/>
              <a:t>中国消费者对金饰的认知与态度</a:t>
            </a:r>
            <a:endParaRPr lang="en-US" sz="1400" b="1"/>
          </a:p>
        </p:txBody>
      </p:sp>
      <p:sp>
        <p:nvSpPr>
          <p:cNvPr id="16" name="Date Placeholder 4">
            <a:extLst>
              <a:ext uri="{FF2B5EF4-FFF2-40B4-BE49-F238E27FC236}">
                <a16:creationId xmlns:a16="http://schemas.microsoft.com/office/drawing/2014/main" id="{6ACCA8D3-7936-44EB-4D4F-BF96B829345B}"/>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24" name="TextBox 23">
            <a:extLst>
              <a:ext uri="{FF2B5EF4-FFF2-40B4-BE49-F238E27FC236}">
                <a16:creationId xmlns:a16="http://schemas.microsoft.com/office/drawing/2014/main" id="{E61DE214-736B-B4B9-DC2E-69D0B2157C35}"/>
              </a:ext>
            </a:extLst>
          </p:cNvPr>
          <p:cNvSpPr txBox="1"/>
          <p:nvPr>
            <p:custDataLst>
              <p:tags r:id="rId6"/>
            </p:custDataLst>
          </p:nvPr>
        </p:nvSpPr>
        <p:spPr>
          <a:xfrm>
            <a:off x="6478767" y="1725083"/>
            <a:ext cx="5398601" cy="307777"/>
          </a:xfrm>
          <a:prstGeom prst="rect">
            <a:avLst/>
          </a:prstGeom>
          <a:noFill/>
        </p:spPr>
        <p:txBody>
          <a:bodyPr wrap="square" rtlCol="0">
            <a:spAutoFit/>
          </a:bodyPr>
          <a:lstStyle/>
          <a:p>
            <a:r>
              <a:rPr lang="zh-CN" altLang="en-US" sz="1400" b="1"/>
              <a:t>消费者不购买金饰的主要原因</a:t>
            </a:r>
            <a:endParaRPr lang="en-US" sz="1400" b="1"/>
          </a:p>
        </p:txBody>
      </p:sp>
      <p:sp>
        <p:nvSpPr>
          <p:cNvPr id="25" name="Text Placeholder 5">
            <a:extLst>
              <a:ext uri="{FF2B5EF4-FFF2-40B4-BE49-F238E27FC236}">
                <a16:creationId xmlns:a16="http://schemas.microsoft.com/office/drawing/2014/main" id="{017CD88F-7188-BADC-D8E2-637031166F29}"/>
              </a:ext>
            </a:extLst>
          </p:cNvPr>
          <p:cNvSpPr txBox="1">
            <a:spLocks/>
          </p:cNvSpPr>
          <p:nvPr>
            <p:custDataLst>
              <p:tags r:id="rId7"/>
            </p:custDataLst>
          </p:nvPr>
        </p:nvSpPr>
        <p:spPr>
          <a:xfrm>
            <a:off x="6588381" y="6017937"/>
            <a:ext cx="4899538" cy="419330"/>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0"/>
              </a:spcAft>
              <a:buFont typeface="Arial" panose="020B0604020202020204" pitchFamily="34" charset="0"/>
              <a:buNone/>
              <a:defRPr sz="600" b="0"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2pPr>
            <a:lvl3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3pPr>
            <a:lvl4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4pPr>
            <a:lvl5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800">
                <a:solidFill>
                  <a:srgbClr val="000000"/>
                </a:solidFill>
                <a:latin typeface="Noto Sans Light" panose="020B0402040504020204" pitchFamily="34" charset="0"/>
              </a:rPr>
              <a:t>问：您在过去</a:t>
            </a:r>
            <a:r>
              <a:rPr lang="en-US" altLang="zh-CN" sz="800">
                <a:solidFill>
                  <a:srgbClr val="000000"/>
                </a:solidFill>
                <a:latin typeface="Noto Sans Light" panose="020B0402040504020204" pitchFamily="34" charset="0"/>
              </a:rPr>
              <a:t>12</a:t>
            </a:r>
            <a:r>
              <a:rPr lang="zh-CN" altLang="en-US" sz="800">
                <a:solidFill>
                  <a:srgbClr val="000000"/>
                </a:solidFill>
                <a:latin typeface="Noto Sans Light" panose="020B0402040504020204" pitchFamily="34" charset="0"/>
              </a:rPr>
              <a:t>个月内没有购买过任何金饰，请问是什么原因阻止了您购买金饰？样本：过去</a:t>
            </a:r>
            <a:r>
              <a:rPr lang="en-US" altLang="zh-CN" sz="800">
                <a:solidFill>
                  <a:srgbClr val="000000"/>
                </a:solidFill>
                <a:latin typeface="Noto Sans Light" panose="020B0402040504020204" pitchFamily="34" charset="0"/>
              </a:rPr>
              <a:t>12</a:t>
            </a:r>
            <a:r>
              <a:rPr lang="zh-CN" altLang="en-US" sz="800">
                <a:solidFill>
                  <a:srgbClr val="000000"/>
                </a:solidFill>
                <a:latin typeface="Noto Sans Light" panose="020B0402040504020204" pitchFamily="34" charset="0"/>
              </a:rPr>
              <a:t>个月中所有未购买过足金首饰的受访者（</a:t>
            </a:r>
            <a:r>
              <a:rPr lang="en-US" altLang="zh-CN" sz="800">
                <a:solidFill>
                  <a:srgbClr val="000000"/>
                </a:solidFill>
                <a:latin typeface="Noto Sans Light" panose="020B0402040504020204" pitchFamily="34" charset="0"/>
              </a:rPr>
              <a:t>n=1,006</a:t>
            </a:r>
            <a:r>
              <a:rPr lang="zh-CN" altLang="en-US" sz="800">
                <a:solidFill>
                  <a:srgbClr val="000000"/>
                </a:solidFill>
                <a:latin typeface="Noto Sans Light" panose="020B0402040504020204" pitchFamily="34" charset="0"/>
              </a:rPr>
              <a:t>）。多选。</a:t>
            </a:r>
            <a:endParaRPr lang="en-GB" altLang="zh-CN" sz="800">
              <a:solidFill>
                <a:srgbClr val="000000"/>
              </a:solidFill>
              <a:latin typeface="Noto Sans Light" panose="020B0402040504020204" pitchFamily="34" charset="0"/>
            </a:endParaRPr>
          </a:p>
          <a:p>
            <a:r>
              <a:rPr lang="zh-CN" altLang="en-US" sz="800">
                <a:solidFill>
                  <a:srgbClr val="000000"/>
                </a:solidFill>
                <a:latin typeface="Noto Sans Light" panose="020B0402040504020204" pitchFamily="34" charset="0"/>
              </a:rPr>
              <a:t>来源：世界黄金协会</a:t>
            </a:r>
            <a:endParaRPr lang="en-US" sz="800"/>
          </a:p>
          <a:p>
            <a:endParaRPr lang="en-US" sz="800">
              <a:solidFill>
                <a:srgbClr val="000000"/>
              </a:solidFill>
              <a:latin typeface="Noto Sans Light" panose="020B0402040504020204" pitchFamily="34" charset="0"/>
            </a:endParaRPr>
          </a:p>
          <a:p>
            <a:endParaRPr lang="en-US" sz="800"/>
          </a:p>
        </p:txBody>
      </p:sp>
      <p:pic>
        <p:nvPicPr>
          <p:cNvPr id="6" name="Content Placeholder 5">
            <a:extLst>
              <a:ext uri="{FF2B5EF4-FFF2-40B4-BE49-F238E27FC236}">
                <a16:creationId xmlns:a16="http://schemas.microsoft.com/office/drawing/2014/main" id="{8E08EC0A-D5CD-C6CE-6F71-71179991F4AB}"/>
              </a:ext>
            </a:extLst>
          </p:cNvPr>
          <p:cNvPicPr>
            <a:picLocks noGrp="1" noChangeAspect="1"/>
          </p:cNvPicPr>
          <p:nvPr>
            <p:ph idx="1"/>
          </p:nvPr>
        </p:nvPicPr>
        <p:blipFill>
          <a:blip r:embed="rId10"/>
          <a:stretch>
            <a:fillRect/>
          </a:stretch>
        </p:blipFill>
        <p:spPr>
          <a:xfrm>
            <a:off x="1009906" y="2110062"/>
            <a:ext cx="5090601" cy="3907875"/>
          </a:xfrm>
          <a:prstGeom prst="rect">
            <a:avLst/>
          </a:prstGeom>
        </p:spPr>
      </p:pic>
      <p:pic>
        <p:nvPicPr>
          <p:cNvPr id="9" name="Content Placeholder 8">
            <a:extLst>
              <a:ext uri="{FF2B5EF4-FFF2-40B4-BE49-F238E27FC236}">
                <a16:creationId xmlns:a16="http://schemas.microsoft.com/office/drawing/2014/main" id="{110E7F93-6D4C-DCEA-0B54-134DC897E64C}"/>
              </a:ext>
            </a:extLst>
          </p:cNvPr>
          <p:cNvPicPr>
            <a:picLocks noGrp="1" noChangeAspect="1"/>
          </p:cNvPicPr>
          <p:nvPr>
            <p:ph idx="13"/>
          </p:nvPr>
        </p:nvPicPr>
        <p:blipFill>
          <a:blip r:embed="rId11"/>
          <a:stretch>
            <a:fillRect/>
          </a:stretch>
        </p:blipFill>
        <p:spPr>
          <a:xfrm>
            <a:off x="6588381" y="2110062"/>
            <a:ext cx="5090601" cy="3907875"/>
          </a:xfrm>
          <a:prstGeom prst="rect">
            <a:avLst/>
          </a:prstGeom>
        </p:spPr>
      </p:pic>
      <p:sp>
        <p:nvSpPr>
          <p:cNvPr id="11" name="Footer Placeholder 10">
            <a:extLst>
              <a:ext uri="{FF2B5EF4-FFF2-40B4-BE49-F238E27FC236}">
                <a16:creationId xmlns:a16="http://schemas.microsoft.com/office/drawing/2014/main" id="{CCB88897-05AF-0B6D-65F5-6C4E8C66E468}"/>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Tree>
    <p:custDataLst>
      <p:tags r:id="rId1"/>
    </p:custDataLst>
    <p:extLst>
      <p:ext uri="{BB962C8B-B14F-4D97-AF65-F5344CB8AC3E}">
        <p14:creationId xmlns:p14="http://schemas.microsoft.com/office/powerpoint/2010/main" val="2617146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0CCD-8F6A-1242-6C8F-A476C0C56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8D8F3-0D83-767F-BFDE-17C784540C35}"/>
              </a:ext>
            </a:extLst>
          </p:cNvPr>
          <p:cNvSpPr>
            <a:spLocks noGrp="1"/>
          </p:cNvSpPr>
          <p:nvPr>
            <p:ph type="title"/>
            <p:custDataLst>
              <p:tags r:id="rId2"/>
            </p:custDataLst>
          </p:nvPr>
        </p:nvSpPr>
        <p:spPr>
          <a:xfrm>
            <a:off x="1009650" y="773306"/>
            <a:ext cx="10670400" cy="833863"/>
          </a:xfrm>
        </p:spPr>
        <p:txBody>
          <a:bodyPr/>
          <a:lstStyle/>
          <a:p>
            <a:r>
              <a:rPr lang="zh-CN" altLang="en-US" sz="3200">
                <a:latin typeface="Noto Sans Light (Body)"/>
                <a:ea typeface="Noto Sans SemiBold" panose="020B0702040504020204" pitchFamily="34" charset="0"/>
                <a:cs typeface="Noto Sans SemiBold" panose="020B0702040504020204" pitchFamily="34" charset="0"/>
              </a:rPr>
              <a:t>机遇仍存</a:t>
            </a:r>
            <a:endParaRPr lang="en-GB" sz="320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182C2CED-3B23-E8A4-2A23-FB9B5228DFE6}"/>
              </a:ext>
            </a:extLst>
          </p:cNvPr>
          <p:cNvSpPr>
            <a:spLocks noGrp="1"/>
          </p:cNvSpPr>
          <p:nvPr>
            <p:ph type="body" sz="quarter" idx="15"/>
            <p:custDataLst>
              <p:tags r:id="rId3"/>
            </p:custDataLst>
          </p:nvPr>
        </p:nvSpPr>
        <p:spPr>
          <a:xfrm>
            <a:off x="1009649" y="6272415"/>
            <a:ext cx="10189293" cy="419330"/>
          </a:xfrm>
        </p:spPr>
        <p:txBody>
          <a:bodyPr>
            <a:noAutofit/>
          </a:bodyPr>
          <a:lstStyle/>
          <a:p>
            <a:r>
              <a:rPr lang="zh-CN" altLang="en-US" sz="800" b="0" i="0" u="none" strike="noStrike" baseline="0">
                <a:solidFill>
                  <a:srgbClr val="000000"/>
                </a:solidFill>
                <a:latin typeface="Noto Sans Light" panose="020B0402040504020204" pitchFamily="34" charset="0"/>
              </a:rPr>
              <a:t>问题</a:t>
            </a:r>
            <a:r>
              <a:rPr lang="en-US" altLang="zh-CN" sz="800" b="0" i="0" u="none" strike="noStrike" baseline="0">
                <a:solidFill>
                  <a:srgbClr val="000000"/>
                </a:solidFill>
                <a:latin typeface="Noto Sans Light" panose="020B0402040504020204" pitchFamily="34" charset="0"/>
              </a:rPr>
              <a:t>6.</a:t>
            </a:r>
            <a:r>
              <a:rPr lang="zh-CN" altLang="en-US" sz="800" b="0" i="0" u="none" strike="noStrike" baseline="0">
                <a:solidFill>
                  <a:srgbClr val="000000"/>
                </a:solidFill>
                <a:latin typeface="Noto Sans Light" panose="020B0402040504020204" pitchFamily="34" charset="0"/>
              </a:rPr>
              <a:t>未来</a:t>
            </a:r>
            <a:r>
              <a:rPr lang="en-US" altLang="zh-CN" sz="800" b="0" i="0" u="none" strike="noStrike" baseline="0">
                <a:solidFill>
                  <a:srgbClr val="000000"/>
                </a:solidFill>
                <a:latin typeface="Noto Sans Light" panose="020B0402040504020204" pitchFamily="34" charset="0"/>
              </a:rPr>
              <a:t>12</a:t>
            </a:r>
            <a:r>
              <a:rPr lang="zh-CN" altLang="en-US" sz="800" b="0" i="0" u="none" strike="noStrike" baseline="0">
                <a:solidFill>
                  <a:srgbClr val="000000"/>
                </a:solidFill>
                <a:latin typeface="Noto Sans Light" panose="020B0402040504020204" pitchFamily="34" charset="0"/>
              </a:rPr>
              <a:t>个月，您个人会考虑购买以下哪些商品（如有）？请选择所有适用选项。</a:t>
            </a:r>
          </a:p>
          <a:p>
            <a:r>
              <a:rPr lang="zh-CN" altLang="en-US" sz="800" b="0" i="0" u="none" strike="noStrike" baseline="0">
                <a:solidFill>
                  <a:srgbClr val="000000"/>
                </a:solidFill>
                <a:latin typeface="Noto Sans Light" panose="020B0402040504020204" pitchFamily="34" charset="0"/>
              </a:rPr>
              <a:t>问题</a:t>
            </a:r>
            <a:r>
              <a:rPr lang="en-US" altLang="zh-CN" sz="800" b="0" i="0" u="none" strike="noStrike" baseline="0">
                <a:solidFill>
                  <a:srgbClr val="000000"/>
                </a:solidFill>
                <a:latin typeface="Noto Sans Light" panose="020B0402040504020204" pitchFamily="34" charset="0"/>
              </a:rPr>
              <a:t>7.</a:t>
            </a:r>
            <a:r>
              <a:rPr lang="zh-CN" altLang="en-US" sz="800" b="0" i="0" u="none" strike="noStrike" baseline="0">
                <a:solidFill>
                  <a:srgbClr val="000000"/>
                </a:solidFill>
                <a:latin typeface="Noto Sans Light" panose="020B0402040504020204" pitchFamily="34" charset="0"/>
              </a:rPr>
              <a:t>您绝对不会考虑购买过以下哪些物品？*请选择所有适用选项。样本：所有受访者（</a:t>
            </a:r>
            <a:r>
              <a:rPr lang="en-US" altLang="zh-CN" sz="800" b="0" i="0" u="none" strike="noStrike" baseline="0">
                <a:solidFill>
                  <a:srgbClr val="000000"/>
                </a:solidFill>
                <a:latin typeface="Noto Sans Light" panose="020B0402040504020204" pitchFamily="34" charset="0"/>
              </a:rPr>
              <a:t>n=3025</a:t>
            </a:r>
            <a:r>
              <a:rPr lang="zh-CN" altLang="en-US" sz="800" b="0" i="0" u="none" strike="noStrike" baseline="0">
                <a:solidFill>
                  <a:srgbClr val="000000"/>
                </a:solidFill>
                <a:latin typeface="Noto Sans Light" panose="020B0402040504020204" pitchFamily="34" charset="0"/>
              </a:rPr>
              <a:t>），曾经购买过金饰的受访者（</a:t>
            </a:r>
            <a:r>
              <a:rPr lang="en-US" altLang="zh-CN" sz="800" b="0" i="0" u="none" strike="noStrike" baseline="0">
                <a:solidFill>
                  <a:srgbClr val="000000"/>
                </a:solidFill>
                <a:latin typeface="Noto Sans Light" panose="020B0402040504020204" pitchFamily="34" charset="0"/>
              </a:rPr>
              <a:t>n=2456</a:t>
            </a:r>
            <a:r>
              <a:rPr lang="zh-CN" altLang="en-US" sz="800" b="0" i="0" u="none" strike="noStrike" baseline="0">
                <a:solidFill>
                  <a:srgbClr val="000000"/>
                </a:solidFill>
                <a:latin typeface="Noto Sans Light" panose="020B0402040504020204" pitchFamily="34" charset="0"/>
              </a:rPr>
              <a:t>），从未购买过金饰的受访者（</a:t>
            </a:r>
            <a:r>
              <a:rPr lang="en-US" altLang="zh-CN" sz="800" b="0" i="0" u="none" strike="noStrike" baseline="0">
                <a:solidFill>
                  <a:srgbClr val="000000"/>
                </a:solidFill>
                <a:latin typeface="Noto Sans Light" panose="020B0402040504020204" pitchFamily="34" charset="0"/>
              </a:rPr>
              <a:t>n=569</a:t>
            </a:r>
            <a:r>
              <a:rPr lang="zh-CN" altLang="en-US" sz="800" b="0" i="0" u="none" strike="noStrike" baseline="0">
                <a:solidFill>
                  <a:srgbClr val="000000"/>
                </a:solidFill>
                <a:latin typeface="Noto Sans Light" panose="020B0402040504020204" pitchFamily="34" charset="0"/>
              </a:rPr>
              <a:t>）。另请注意，以上问题为多选题，因此问题</a:t>
            </a:r>
            <a:r>
              <a:rPr lang="en-US" altLang="zh-CN" sz="800" b="0" i="0" u="none" strike="noStrike" baseline="0">
                <a:solidFill>
                  <a:srgbClr val="000000"/>
                </a:solidFill>
                <a:latin typeface="Noto Sans Light" panose="020B0402040504020204" pitchFamily="34" charset="0"/>
              </a:rPr>
              <a:t>6</a:t>
            </a:r>
            <a:r>
              <a:rPr lang="zh-CN" altLang="en-US" sz="800" b="0" i="0" u="none" strike="noStrike" baseline="0">
                <a:solidFill>
                  <a:srgbClr val="000000"/>
                </a:solidFill>
                <a:latin typeface="Noto Sans Light" panose="020B0402040504020204" pitchFamily="34" charset="0"/>
              </a:rPr>
              <a:t>和问题</a:t>
            </a:r>
            <a:r>
              <a:rPr lang="en-US" altLang="zh-CN" sz="800" b="0" i="0" u="none" strike="noStrike" baseline="0">
                <a:solidFill>
                  <a:srgbClr val="000000"/>
                </a:solidFill>
                <a:latin typeface="Noto Sans Light" panose="020B0402040504020204" pitchFamily="34" charset="0"/>
              </a:rPr>
              <a:t>7</a:t>
            </a:r>
            <a:r>
              <a:rPr lang="zh-CN" altLang="en-US" sz="800" b="0" i="0" u="none" strike="noStrike" baseline="0">
                <a:solidFill>
                  <a:srgbClr val="000000"/>
                </a:solidFill>
                <a:latin typeface="Noto Sans Light" panose="020B0402040504020204" pitchFamily="34" charset="0"/>
              </a:rPr>
              <a:t>的比例相加不等于</a:t>
            </a:r>
            <a:r>
              <a:rPr lang="en-US" altLang="zh-CN" sz="800" b="0" i="0" u="none" strike="noStrike" baseline="0">
                <a:solidFill>
                  <a:srgbClr val="000000"/>
                </a:solidFill>
                <a:latin typeface="Noto Sans Light" panose="020B0402040504020204" pitchFamily="34" charset="0"/>
              </a:rPr>
              <a:t>100%</a:t>
            </a:r>
            <a:r>
              <a:rPr lang="zh-CN" altLang="en-US" sz="800" b="0" i="0" u="none" strike="noStrike" baseline="0">
                <a:solidFill>
                  <a:srgbClr val="000000"/>
                </a:solidFill>
                <a:latin typeface="Noto Sans Light" panose="020B0402040504020204" pitchFamily="34" charset="0"/>
              </a:rPr>
              <a:t>。</a:t>
            </a:r>
          </a:p>
          <a:p>
            <a:r>
              <a:rPr lang="zh-CN" altLang="en-US" sz="800" b="0" i="0" u="none" strike="noStrike" baseline="0">
                <a:solidFill>
                  <a:srgbClr val="000000"/>
                </a:solidFill>
                <a:latin typeface="Noto Sans Light" panose="020B0402040504020204" pitchFamily="34" charset="0"/>
              </a:rPr>
              <a:t>来源</a:t>
            </a:r>
            <a:r>
              <a:rPr lang="en-US" altLang="zh-CN" sz="800" b="0" i="0" u="none" strike="noStrike" baseline="0">
                <a:solidFill>
                  <a:srgbClr val="000000"/>
                </a:solidFill>
                <a:latin typeface="Noto Sans Light" panose="020B0402040504020204" pitchFamily="34" charset="0"/>
              </a:rPr>
              <a:t>: </a:t>
            </a:r>
            <a:r>
              <a:rPr lang="zh-CN" altLang="en-US" sz="800" b="0" i="0" u="none" strike="noStrike" baseline="0">
                <a:solidFill>
                  <a:srgbClr val="000000"/>
                </a:solidFill>
                <a:latin typeface="Noto Sans Light" panose="020B0402040504020204" pitchFamily="34" charset="0"/>
              </a:rPr>
              <a:t>世界黄金协会</a:t>
            </a:r>
          </a:p>
          <a:p>
            <a:endParaRPr lang="zh-CN" altLang="en-US" sz="800" b="0" i="0" u="none" strike="noStrike" baseline="0">
              <a:solidFill>
                <a:srgbClr val="000000"/>
              </a:solidFill>
              <a:latin typeface="Noto Sans Light" panose="020B0402040504020204" pitchFamily="34" charset="0"/>
            </a:endParaRPr>
          </a:p>
          <a:p>
            <a:r>
              <a:rPr lang="en-US" sz="800" b="0" i="0" u="none" strike="noStrike" baseline="0">
                <a:solidFill>
                  <a:srgbClr val="000000"/>
                </a:solidFill>
                <a:latin typeface="Noto Sans Light" panose="020B0402040504020204" pitchFamily="34" charset="0"/>
              </a:rPr>
              <a:t>	</a:t>
            </a:r>
          </a:p>
          <a:p>
            <a:endParaRPr lang="en-US" sz="800"/>
          </a:p>
        </p:txBody>
      </p:sp>
      <p:sp>
        <p:nvSpPr>
          <p:cNvPr id="12" name="TextBox 11">
            <a:extLst>
              <a:ext uri="{FF2B5EF4-FFF2-40B4-BE49-F238E27FC236}">
                <a16:creationId xmlns:a16="http://schemas.microsoft.com/office/drawing/2014/main" id="{5DDD4D59-B8D0-3D3F-2378-E6B6D1304291}"/>
              </a:ext>
            </a:extLst>
          </p:cNvPr>
          <p:cNvSpPr txBox="1"/>
          <p:nvPr>
            <p:custDataLst>
              <p:tags r:id="rId4"/>
            </p:custDataLst>
          </p:nvPr>
        </p:nvSpPr>
        <p:spPr>
          <a:xfrm>
            <a:off x="896156" y="1670097"/>
            <a:ext cx="10670400" cy="307777"/>
          </a:xfrm>
          <a:prstGeom prst="rect">
            <a:avLst/>
          </a:prstGeom>
          <a:noFill/>
        </p:spPr>
        <p:txBody>
          <a:bodyPr wrap="square" rtlCol="0">
            <a:spAutoFit/>
          </a:bodyPr>
          <a:lstStyle/>
          <a:p>
            <a:r>
              <a:rPr lang="zh-CN" altLang="en-US" sz="1400" b="1"/>
              <a:t>过去购买过金饰的消费者大部分仍将考虑在接下来</a:t>
            </a:r>
            <a:r>
              <a:rPr lang="en-GB" altLang="zh-CN" sz="1400" b="1"/>
              <a:t>12</a:t>
            </a:r>
            <a:r>
              <a:rPr lang="zh-CN" altLang="en-US" sz="1400" b="1"/>
              <a:t>个月内再次购买</a:t>
            </a:r>
            <a:endParaRPr lang="en-GB" sz="1400" b="1"/>
          </a:p>
        </p:txBody>
      </p:sp>
      <p:sp>
        <p:nvSpPr>
          <p:cNvPr id="16" name="Date Placeholder 4">
            <a:extLst>
              <a:ext uri="{FF2B5EF4-FFF2-40B4-BE49-F238E27FC236}">
                <a16:creationId xmlns:a16="http://schemas.microsoft.com/office/drawing/2014/main" id="{5C20EB01-07B8-3465-0450-2A830A5E169B}"/>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pic>
        <p:nvPicPr>
          <p:cNvPr id="8" name="Content Placeholder 7">
            <a:extLst>
              <a:ext uri="{FF2B5EF4-FFF2-40B4-BE49-F238E27FC236}">
                <a16:creationId xmlns:a16="http://schemas.microsoft.com/office/drawing/2014/main" id="{1D0870DE-F7BB-F710-9386-DBDCD0E1815F}"/>
              </a:ext>
            </a:extLst>
          </p:cNvPr>
          <p:cNvPicPr>
            <a:picLocks noGrp="1" noChangeAspect="1"/>
          </p:cNvPicPr>
          <p:nvPr>
            <p:ph idx="1"/>
            <p:custDataLst>
              <p:tags r:id="rId6"/>
            </p:custDataLst>
          </p:nvPr>
        </p:nvPicPr>
        <p:blipFill>
          <a:blip r:embed="rId9"/>
          <a:stretch>
            <a:fillRect/>
          </a:stretch>
        </p:blipFill>
        <p:spPr>
          <a:xfrm>
            <a:off x="1009650" y="2319283"/>
            <a:ext cx="10671175" cy="3489433"/>
          </a:xfrm>
        </p:spPr>
      </p:pic>
      <p:sp>
        <p:nvSpPr>
          <p:cNvPr id="10" name="Footer Placeholder 9">
            <a:extLst>
              <a:ext uri="{FF2B5EF4-FFF2-40B4-BE49-F238E27FC236}">
                <a16:creationId xmlns:a16="http://schemas.microsoft.com/office/drawing/2014/main" id="{81C85C9A-B5FD-E2EB-8555-52121E0DB877}"/>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Tree>
    <p:custDataLst>
      <p:tags r:id="rId1"/>
    </p:custDataLst>
    <p:extLst>
      <p:ext uri="{BB962C8B-B14F-4D97-AF65-F5344CB8AC3E}">
        <p14:creationId xmlns:p14="http://schemas.microsoft.com/office/powerpoint/2010/main" val="156363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D58727-7EB8-120C-1634-0054B1423E57}"/>
              </a:ext>
            </a:extLst>
          </p:cNvPr>
          <p:cNvSpPr>
            <a:spLocks noGrp="1"/>
          </p:cNvSpPr>
          <p:nvPr>
            <p:ph type="body" sz="quarter" idx="14"/>
          </p:nvPr>
        </p:nvSpPr>
        <p:spPr/>
        <p:txBody>
          <a:bodyPr>
            <a:normAutofit/>
          </a:bodyPr>
          <a:lstStyle/>
          <a:p>
            <a:r>
              <a:rPr lang="zh-CN" altLang="en-US" sz="4400" dirty="0"/>
              <a:t>国内黄金市场概览</a:t>
            </a:r>
            <a:endParaRPr lang="en-GB" sz="4400" dirty="0"/>
          </a:p>
        </p:txBody>
      </p:sp>
      <p:sp>
        <p:nvSpPr>
          <p:cNvPr id="3" name="Footer Placeholder 2">
            <a:extLst>
              <a:ext uri="{FF2B5EF4-FFF2-40B4-BE49-F238E27FC236}">
                <a16:creationId xmlns:a16="http://schemas.microsoft.com/office/drawing/2014/main" id="{9B032695-E04C-824C-5225-F8CB9EE1854D}"/>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Tree>
    <p:custDataLst>
      <p:tags r:id="rId1"/>
    </p:custDataLst>
    <p:extLst>
      <p:ext uri="{BB962C8B-B14F-4D97-AF65-F5344CB8AC3E}">
        <p14:creationId xmlns:p14="http://schemas.microsoft.com/office/powerpoint/2010/main" val="373026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7D7EC-FA07-58EC-F869-9244A5937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7FCAC-C20A-A938-895B-62F044D48A2E}"/>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打开潜在空间：消费者购物时期待什么？</a:t>
            </a:r>
            <a:endParaRPr lang="en-GB" sz="3200" dirty="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77A37F52-1E2E-5048-C996-09DEFC5B363E}"/>
              </a:ext>
            </a:extLst>
          </p:cNvPr>
          <p:cNvSpPr>
            <a:spLocks noGrp="1"/>
          </p:cNvSpPr>
          <p:nvPr>
            <p:ph type="body" sz="quarter" idx="17"/>
            <p:custDataLst>
              <p:tags r:id="rId3"/>
            </p:custDataLst>
          </p:nvPr>
        </p:nvSpPr>
        <p:spPr>
          <a:xfrm>
            <a:off x="1008124" y="6017937"/>
            <a:ext cx="4899538" cy="419330"/>
          </a:xfrm>
        </p:spPr>
        <p:txBody>
          <a:bodyPr>
            <a:noAutofit/>
          </a:bodyPr>
          <a:lstStyle/>
          <a:p>
            <a:r>
              <a:rPr lang="zh-CN" altLang="en-US" sz="800" dirty="0"/>
              <a:t>问</a:t>
            </a:r>
            <a:r>
              <a:rPr lang="en-US" altLang="zh-CN" sz="800" dirty="0"/>
              <a:t>: </a:t>
            </a:r>
            <a:r>
              <a:rPr lang="zh-CN" altLang="en-US" sz="800" dirty="0"/>
              <a:t>问</a:t>
            </a:r>
            <a:r>
              <a:rPr lang="en-US" altLang="zh-CN" sz="800" dirty="0"/>
              <a:t>: </a:t>
            </a:r>
            <a:r>
              <a:rPr lang="zh-CN" altLang="en-US" sz="800" dirty="0"/>
              <a:t>您希望通过这类时尚</a:t>
            </a:r>
            <a:r>
              <a:rPr lang="en-US" altLang="zh-CN" sz="800" dirty="0"/>
              <a:t>/</a:t>
            </a:r>
            <a:r>
              <a:rPr lang="zh-CN" altLang="en-US" sz="800" dirty="0"/>
              <a:t>生活方式产品获得哪些价值？样本：全体受访者（</a:t>
            </a:r>
            <a:r>
              <a:rPr lang="en-US" altLang="zh-CN" sz="800" dirty="0"/>
              <a:t>n=3,025</a:t>
            </a:r>
            <a:r>
              <a:rPr lang="zh-CN" altLang="en-US" sz="800" dirty="0"/>
              <a:t>）。多选题，最多可选</a:t>
            </a:r>
            <a:r>
              <a:rPr lang="en-US" altLang="zh-CN" sz="800" dirty="0"/>
              <a:t>5</a:t>
            </a:r>
            <a:r>
              <a:rPr lang="zh-CN" altLang="en-US" sz="800" dirty="0"/>
              <a:t>项。 </a:t>
            </a:r>
            <a:endParaRPr lang="en-GB" altLang="zh-CN" sz="800" dirty="0">
              <a:solidFill>
                <a:srgbClr val="000000"/>
              </a:solidFill>
              <a:latin typeface="Noto Sans Light" panose="020B0402040504020204" pitchFamily="34" charset="0"/>
            </a:endParaRPr>
          </a:p>
          <a:p>
            <a:r>
              <a:rPr lang="zh-CN" altLang="en-US" sz="800" dirty="0">
                <a:solidFill>
                  <a:srgbClr val="000000"/>
                </a:solidFill>
                <a:latin typeface="Noto Sans Light" panose="020B0402040504020204" pitchFamily="34" charset="0"/>
              </a:rPr>
              <a:t>来源：世界黄金协会</a:t>
            </a:r>
            <a:endParaRPr lang="en-US" sz="800" dirty="0"/>
          </a:p>
        </p:txBody>
      </p:sp>
      <p:sp>
        <p:nvSpPr>
          <p:cNvPr id="12" name="TextBox 11">
            <a:extLst>
              <a:ext uri="{FF2B5EF4-FFF2-40B4-BE49-F238E27FC236}">
                <a16:creationId xmlns:a16="http://schemas.microsoft.com/office/drawing/2014/main" id="{FD6E519C-1FAC-679A-B416-CC1DB55CB332}"/>
              </a:ext>
            </a:extLst>
          </p:cNvPr>
          <p:cNvSpPr txBox="1"/>
          <p:nvPr>
            <p:custDataLst>
              <p:tags r:id="rId4"/>
            </p:custDataLst>
          </p:nvPr>
        </p:nvSpPr>
        <p:spPr>
          <a:xfrm>
            <a:off x="1008124" y="1720095"/>
            <a:ext cx="4979721" cy="307777"/>
          </a:xfrm>
          <a:prstGeom prst="rect">
            <a:avLst/>
          </a:prstGeom>
          <a:noFill/>
        </p:spPr>
        <p:txBody>
          <a:bodyPr wrap="square" rtlCol="0">
            <a:spAutoFit/>
          </a:bodyPr>
          <a:lstStyle/>
          <a:p>
            <a:r>
              <a:rPr lang="zh-CN" altLang="en-US" sz="1400" b="1" dirty="0"/>
              <a:t>中国消费者购物时看重的情感需求</a:t>
            </a:r>
            <a:endParaRPr lang="en-US" sz="1400" b="1" dirty="0"/>
          </a:p>
        </p:txBody>
      </p:sp>
      <p:sp>
        <p:nvSpPr>
          <p:cNvPr id="16" name="Date Placeholder 4">
            <a:extLst>
              <a:ext uri="{FF2B5EF4-FFF2-40B4-BE49-F238E27FC236}">
                <a16:creationId xmlns:a16="http://schemas.microsoft.com/office/drawing/2014/main" id="{ABB49EF5-6608-9DB9-30F3-BBA4EBE1237E}"/>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24" name="TextBox 23">
            <a:extLst>
              <a:ext uri="{FF2B5EF4-FFF2-40B4-BE49-F238E27FC236}">
                <a16:creationId xmlns:a16="http://schemas.microsoft.com/office/drawing/2014/main" id="{6ECF7AF4-FD89-D945-0D94-128C43447DB7}"/>
              </a:ext>
            </a:extLst>
          </p:cNvPr>
          <p:cNvSpPr txBox="1"/>
          <p:nvPr>
            <p:custDataLst>
              <p:tags r:id="rId6"/>
            </p:custDataLst>
          </p:nvPr>
        </p:nvSpPr>
        <p:spPr>
          <a:xfrm>
            <a:off x="6478767" y="1725083"/>
            <a:ext cx="5398601" cy="307777"/>
          </a:xfrm>
          <a:prstGeom prst="rect">
            <a:avLst/>
          </a:prstGeom>
          <a:noFill/>
        </p:spPr>
        <p:txBody>
          <a:bodyPr wrap="square" rtlCol="0">
            <a:spAutoFit/>
          </a:bodyPr>
          <a:lstStyle/>
          <a:p>
            <a:r>
              <a:rPr lang="zh-CN" altLang="en-US" sz="1400" b="1" dirty="0"/>
              <a:t>中国消费者购物时看重的功能需求</a:t>
            </a:r>
            <a:endParaRPr lang="en-US" sz="1400" b="1" dirty="0"/>
          </a:p>
        </p:txBody>
      </p:sp>
      <p:sp>
        <p:nvSpPr>
          <p:cNvPr id="25" name="Text Placeholder 5">
            <a:extLst>
              <a:ext uri="{FF2B5EF4-FFF2-40B4-BE49-F238E27FC236}">
                <a16:creationId xmlns:a16="http://schemas.microsoft.com/office/drawing/2014/main" id="{AA8958F8-3A79-4CDF-DADC-B28ED112089B}"/>
              </a:ext>
            </a:extLst>
          </p:cNvPr>
          <p:cNvSpPr txBox="1">
            <a:spLocks/>
          </p:cNvSpPr>
          <p:nvPr>
            <p:custDataLst>
              <p:tags r:id="rId7"/>
            </p:custDataLst>
          </p:nvPr>
        </p:nvSpPr>
        <p:spPr>
          <a:xfrm>
            <a:off x="6588381" y="6017937"/>
            <a:ext cx="4899538" cy="419330"/>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0"/>
              </a:spcAft>
              <a:buFont typeface="Arial" panose="020B0604020202020204" pitchFamily="34" charset="0"/>
              <a:buNone/>
              <a:defRPr sz="600" b="0"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2pPr>
            <a:lvl3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3pPr>
            <a:lvl4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4pPr>
            <a:lvl5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800" dirty="0">
                <a:solidFill>
                  <a:srgbClr val="000000"/>
                </a:solidFill>
                <a:latin typeface="Noto Sans Light" panose="020B0402040504020204" pitchFamily="34" charset="0"/>
              </a:rPr>
              <a:t>问：您希望这些时尚</a:t>
            </a:r>
            <a:r>
              <a:rPr lang="en-US" altLang="zh-CN" sz="800" dirty="0">
                <a:solidFill>
                  <a:srgbClr val="000000"/>
                </a:solidFill>
                <a:latin typeface="Noto Sans Light" panose="020B0402040504020204" pitchFamily="34" charset="0"/>
              </a:rPr>
              <a:t>/</a:t>
            </a:r>
            <a:r>
              <a:rPr lang="zh-CN" altLang="en-US" sz="800" dirty="0">
                <a:solidFill>
                  <a:srgbClr val="000000"/>
                </a:solidFill>
                <a:latin typeface="Noto Sans Light" panose="020B0402040504020204" pitchFamily="34" charset="0"/>
              </a:rPr>
              <a:t>生活方式产品具有哪些属性？样本：全体受访者（</a:t>
            </a:r>
            <a:r>
              <a:rPr lang="en-US" altLang="zh-CN" sz="800" dirty="0">
                <a:solidFill>
                  <a:srgbClr val="000000"/>
                </a:solidFill>
                <a:latin typeface="Noto Sans Light" panose="020B0402040504020204" pitchFamily="34" charset="0"/>
              </a:rPr>
              <a:t>n=3,025</a:t>
            </a:r>
            <a:r>
              <a:rPr lang="zh-CN" altLang="en-US" sz="800" dirty="0">
                <a:solidFill>
                  <a:srgbClr val="000000"/>
                </a:solidFill>
                <a:latin typeface="Noto Sans Light" panose="020B0402040504020204" pitchFamily="34" charset="0"/>
              </a:rPr>
              <a:t>）。多选题，最多可选</a:t>
            </a:r>
            <a:r>
              <a:rPr lang="en-US" altLang="zh-CN" sz="800" dirty="0">
                <a:solidFill>
                  <a:srgbClr val="000000"/>
                </a:solidFill>
                <a:latin typeface="Noto Sans Light" panose="020B0402040504020204" pitchFamily="34" charset="0"/>
              </a:rPr>
              <a:t>5</a:t>
            </a:r>
            <a:r>
              <a:rPr lang="zh-CN" altLang="en-US" sz="800" dirty="0">
                <a:solidFill>
                  <a:srgbClr val="000000"/>
                </a:solidFill>
                <a:latin typeface="Noto Sans Light" panose="020B0402040504020204" pitchFamily="34" charset="0"/>
              </a:rPr>
              <a:t>项。</a:t>
            </a:r>
            <a:endParaRPr lang="en-GB" altLang="zh-CN" sz="800" dirty="0">
              <a:solidFill>
                <a:srgbClr val="000000"/>
              </a:solidFill>
              <a:latin typeface="Noto Sans Light" panose="020B0402040504020204" pitchFamily="34" charset="0"/>
            </a:endParaRPr>
          </a:p>
          <a:p>
            <a:r>
              <a:rPr lang="zh-CN" altLang="en-US" sz="800" dirty="0">
                <a:solidFill>
                  <a:srgbClr val="000000"/>
                </a:solidFill>
                <a:latin typeface="Noto Sans Light" panose="020B0402040504020204" pitchFamily="34" charset="0"/>
              </a:rPr>
              <a:t>来源：世界黄金协会</a:t>
            </a:r>
            <a:endParaRPr lang="en-US" sz="800" dirty="0"/>
          </a:p>
          <a:p>
            <a:endParaRPr lang="en-US" sz="800" dirty="0">
              <a:solidFill>
                <a:srgbClr val="000000"/>
              </a:solidFill>
              <a:latin typeface="Noto Sans Light" panose="020B0402040504020204" pitchFamily="34" charset="0"/>
            </a:endParaRPr>
          </a:p>
          <a:p>
            <a:endParaRPr lang="en-US" sz="800" dirty="0"/>
          </a:p>
        </p:txBody>
      </p:sp>
      <p:sp>
        <p:nvSpPr>
          <p:cNvPr id="11" name="Footer Placeholder 10">
            <a:extLst>
              <a:ext uri="{FF2B5EF4-FFF2-40B4-BE49-F238E27FC236}">
                <a16:creationId xmlns:a16="http://schemas.microsoft.com/office/drawing/2014/main" id="{D298A385-BDCE-130F-DBA5-0F099375860E}"/>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5" name="Content Placeholder 4">
            <a:extLst>
              <a:ext uri="{FF2B5EF4-FFF2-40B4-BE49-F238E27FC236}">
                <a16:creationId xmlns:a16="http://schemas.microsoft.com/office/drawing/2014/main" id="{BCD428BE-12C6-12EE-0547-5ACBC1AA4832}"/>
              </a:ext>
            </a:extLst>
          </p:cNvPr>
          <p:cNvPicPr>
            <a:picLocks noGrp="1" noChangeAspect="1"/>
          </p:cNvPicPr>
          <p:nvPr>
            <p:ph idx="1"/>
          </p:nvPr>
        </p:nvPicPr>
        <p:blipFill>
          <a:blip r:embed="rId10"/>
          <a:stretch>
            <a:fillRect/>
          </a:stretch>
        </p:blipFill>
        <p:spPr>
          <a:xfrm>
            <a:off x="1009906" y="2110062"/>
            <a:ext cx="5090601" cy="3907875"/>
          </a:xfrm>
          <a:prstGeom prst="rect">
            <a:avLst/>
          </a:prstGeom>
        </p:spPr>
      </p:pic>
      <p:pic>
        <p:nvPicPr>
          <p:cNvPr id="10" name="Content Placeholder 9">
            <a:extLst>
              <a:ext uri="{FF2B5EF4-FFF2-40B4-BE49-F238E27FC236}">
                <a16:creationId xmlns:a16="http://schemas.microsoft.com/office/drawing/2014/main" id="{53885B33-C131-59AA-0A0B-584E79C0543C}"/>
              </a:ext>
            </a:extLst>
          </p:cNvPr>
          <p:cNvPicPr>
            <a:picLocks noGrp="1" noChangeAspect="1"/>
          </p:cNvPicPr>
          <p:nvPr>
            <p:ph idx="13"/>
          </p:nvPr>
        </p:nvPicPr>
        <p:blipFill>
          <a:blip r:embed="rId11"/>
          <a:stretch>
            <a:fillRect/>
          </a:stretch>
        </p:blipFill>
        <p:spPr>
          <a:xfrm>
            <a:off x="6588381" y="2107014"/>
            <a:ext cx="5090601" cy="3913971"/>
          </a:xfrm>
          <a:prstGeom prst="rect">
            <a:avLst/>
          </a:prstGeom>
        </p:spPr>
      </p:pic>
    </p:spTree>
    <p:custDataLst>
      <p:tags r:id="rId1"/>
    </p:custDataLst>
    <p:extLst>
      <p:ext uri="{BB962C8B-B14F-4D97-AF65-F5344CB8AC3E}">
        <p14:creationId xmlns:p14="http://schemas.microsoft.com/office/powerpoint/2010/main" val="93982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75811-DBA7-86BF-1DFF-FCA18AB5C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2DA30-685B-D18D-C202-2DF3BBA9B6F2}"/>
              </a:ext>
            </a:extLst>
          </p:cNvPr>
          <p:cNvSpPr>
            <a:spLocks noGrp="1"/>
          </p:cNvSpPr>
          <p:nvPr>
            <p:ph type="title"/>
          </p:nvPr>
        </p:nvSpPr>
        <p:spPr>
          <a:xfrm>
            <a:off x="1009650" y="773306"/>
            <a:ext cx="11058526" cy="868567"/>
          </a:xfrm>
        </p:spPr>
        <p:txBody>
          <a:bodyPr/>
          <a:lstStyle/>
          <a:p>
            <a:r>
              <a:rPr lang="zh-CN" altLang="en-US" b="1"/>
              <a:t>四大机遇</a:t>
            </a:r>
            <a:r>
              <a:rPr lang="zh-CN" altLang="en-US"/>
              <a:t>打开潜在空间</a:t>
            </a:r>
            <a:endParaRPr lang="en-GB"/>
          </a:p>
        </p:txBody>
      </p:sp>
      <p:pic>
        <p:nvPicPr>
          <p:cNvPr id="4" name="Picture Placeholder 4" descr="A gold cat statue with a blue and green collar&#10;&#10;Description automatically generated">
            <a:extLst>
              <a:ext uri="{FF2B5EF4-FFF2-40B4-BE49-F238E27FC236}">
                <a16:creationId xmlns:a16="http://schemas.microsoft.com/office/drawing/2014/main" id="{95B6E6A1-E0B1-0FED-51FB-1EDC5759CA08}"/>
              </a:ext>
            </a:extLst>
          </p:cNvPr>
          <p:cNvPicPr>
            <a:picLocks noChangeAspect="1"/>
          </p:cNvPicPr>
          <p:nvPr/>
        </p:nvPicPr>
        <p:blipFill>
          <a:blip r:embed="rId3"/>
          <a:srcRect t="19913" b="19913"/>
          <a:stretch>
            <a:fillRect/>
          </a:stretch>
        </p:blipFill>
        <p:spPr>
          <a:xfrm>
            <a:off x="468661" y="2323576"/>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p:spPr>
      </p:pic>
      <p:pic>
        <p:nvPicPr>
          <p:cNvPr id="8" name="Picture Placeholder 11" descr="A person buying jewelry in a jewelry store&#10;&#10;Description automatically generated">
            <a:extLst>
              <a:ext uri="{FF2B5EF4-FFF2-40B4-BE49-F238E27FC236}">
                <a16:creationId xmlns:a16="http://schemas.microsoft.com/office/drawing/2014/main" id="{08CFD328-3778-36F6-A806-EF03DB58C08E}"/>
              </a:ext>
            </a:extLst>
          </p:cNvPr>
          <p:cNvPicPr>
            <a:picLocks noChangeAspect="1"/>
          </p:cNvPicPr>
          <p:nvPr/>
        </p:nvPicPr>
        <p:blipFill>
          <a:blip r:embed="rId4"/>
          <a:srcRect l="8552" r="8552"/>
          <a:stretch>
            <a:fillRect/>
          </a:stretch>
        </p:blipFill>
        <p:spPr>
          <a:xfrm>
            <a:off x="3370813" y="2323576"/>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p:spPr>
      </p:pic>
      <p:pic>
        <p:nvPicPr>
          <p:cNvPr id="9" name="Picture Placeholder 15" descr="A group of people at a party&#10;&#10;Description automatically generated">
            <a:extLst>
              <a:ext uri="{FF2B5EF4-FFF2-40B4-BE49-F238E27FC236}">
                <a16:creationId xmlns:a16="http://schemas.microsoft.com/office/drawing/2014/main" id="{BECA98A8-86C9-20B3-9193-C4945CAE2FA9}"/>
              </a:ext>
            </a:extLst>
          </p:cNvPr>
          <p:cNvPicPr>
            <a:picLocks noChangeAspect="1"/>
          </p:cNvPicPr>
          <p:nvPr/>
        </p:nvPicPr>
        <p:blipFill>
          <a:blip r:embed="rId5"/>
          <a:srcRect l="8526" r="8526"/>
          <a:stretch>
            <a:fillRect/>
          </a:stretch>
        </p:blipFill>
        <p:spPr>
          <a:xfrm>
            <a:off x="6280053" y="2323576"/>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p:spPr>
      </p:pic>
      <p:pic>
        <p:nvPicPr>
          <p:cNvPr id="10" name="Picture Placeholder 17" descr="A large shopping mall with escalator and people&#10;&#10;Description automatically generated">
            <a:extLst>
              <a:ext uri="{FF2B5EF4-FFF2-40B4-BE49-F238E27FC236}">
                <a16:creationId xmlns:a16="http://schemas.microsoft.com/office/drawing/2014/main" id="{B2C0506E-F379-1B7B-6173-C3E4BE125A3E}"/>
              </a:ext>
            </a:extLst>
          </p:cNvPr>
          <p:cNvPicPr>
            <a:picLocks noChangeAspect="1"/>
          </p:cNvPicPr>
          <p:nvPr/>
        </p:nvPicPr>
        <p:blipFill>
          <a:blip r:embed="rId6"/>
          <a:srcRect l="8526" r="8526"/>
          <a:stretch>
            <a:fillRect/>
          </a:stretch>
        </p:blipFill>
        <p:spPr>
          <a:xfrm>
            <a:off x="9226161" y="2305666"/>
            <a:ext cx="2563813" cy="2060575"/>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p:spPr>
      </p:pic>
      <p:sp>
        <p:nvSpPr>
          <p:cNvPr id="11" name="TextBox 10">
            <a:extLst>
              <a:ext uri="{FF2B5EF4-FFF2-40B4-BE49-F238E27FC236}">
                <a16:creationId xmlns:a16="http://schemas.microsoft.com/office/drawing/2014/main" id="{7770FD32-3610-614A-4464-4B1358E50E74}"/>
              </a:ext>
            </a:extLst>
          </p:cNvPr>
          <p:cNvSpPr txBox="1"/>
          <p:nvPr/>
        </p:nvSpPr>
        <p:spPr>
          <a:xfrm>
            <a:off x="468661" y="5245342"/>
            <a:ext cx="2423373" cy="646331"/>
          </a:xfrm>
          <a:prstGeom prst="rect">
            <a:avLst/>
          </a:prstGeom>
          <a:noFill/>
        </p:spPr>
        <p:txBody>
          <a:bodyPr wrap="square" rtlCol="0">
            <a:spAutoFit/>
          </a:bodyPr>
          <a:lstStyle/>
          <a:p>
            <a:pPr algn="ctr"/>
            <a:r>
              <a:rPr lang="zh-CN" altLang="en-US" b="1">
                <a:solidFill>
                  <a:srgbClr val="D8AB4C"/>
                </a:solidFill>
              </a:rPr>
              <a:t>年轻一代</a:t>
            </a:r>
            <a:r>
              <a:rPr lang="zh-CN" altLang="en-US"/>
              <a:t>对金饰价值的认知</a:t>
            </a:r>
            <a:endParaRPr lang="en-GB"/>
          </a:p>
        </p:txBody>
      </p:sp>
      <p:sp>
        <p:nvSpPr>
          <p:cNvPr id="12" name="TextBox 11">
            <a:extLst>
              <a:ext uri="{FF2B5EF4-FFF2-40B4-BE49-F238E27FC236}">
                <a16:creationId xmlns:a16="http://schemas.microsoft.com/office/drawing/2014/main" id="{09850712-7A22-B9BF-FE3B-F081A22FC836}"/>
              </a:ext>
            </a:extLst>
          </p:cNvPr>
          <p:cNvSpPr txBox="1"/>
          <p:nvPr/>
        </p:nvSpPr>
        <p:spPr>
          <a:xfrm>
            <a:off x="3258430" y="5245341"/>
            <a:ext cx="2563200" cy="646331"/>
          </a:xfrm>
          <a:prstGeom prst="rect">
            <a:avLst/>
          </a:prstGeom>
          <a:noFill/>
        </p:spPr>
        <p:txBody>
          <a:bodyPr wrap="square" rtlCol="0">
            <a:spAutoFit/>
          </a:bodyPr>
          <a:lstStyle/>
          <a:p>
            <a:pPr algn="ctr"/>
            <a:r>
              <a:rPr lang="zh-CN" altLang="en-US"/>
              <a:t>金饰作为</a:t>
            </a:r>
            <a:r>
              <a:rPr lang="zh-CN" altLang="en-US" b="1">
                <a:solidFill>
                  <a:srgbClr val="D8AB4C"/>
                </a:solidFill>
              </a:rPr>
              <a:t>“高质量”产品</a:t>
            </a:r>
            <a:r>
              <a:rPr lang="zh-CN" altLang="en-US"/>
              <a:t>的定位</a:t>
            </a:r>
            <a:endParaRPr lang="en-GB"/>
          </a:p>
        </p:txBody>
      </p:sp>
      <p:sp>
        <p:nvSpPr>
          <p:cNvPr id="13" name="TextBox 12">
            <a:extLst>
              <a:ext uri="{FF2B5EF4-FFF2-40B4-BE49-F238E27FC236}">
                <a16:creationId xmlns:a16="http://schemas.microsoft.com/office/drawing/2014/main" id="{44C32044-E2B4-91DB-351C-3756E6952B7E}"/>
              </a:ext>
            </a:extLst>
          </p:cNvPr>
          <p:cNvSpPr txBox="1"/>
          <p:nvPr/>
        </p:nvSpPr>
        <p:spPr>
          <a:xfrm>
            <a:off x="6188026" y="5245341"/>
            <a:ext cx="2747253" cy="646331"/>
          </a:xfrm>
          <a:prstGeom prst="rect">
            <a:avLst/>
          </a:prstGeom>
          <a:noFill/>
        </p:spPr>
        <p:txBody>
          <a:bodyPr wrap="square" rtlCol="0">
            <a:spAutoFit/>
          </a:bodyPr>
          <a:lstStyle/>
          <a:p>
            <a:pPr algn="ctr"/>
            <a:r>
              <a:rPr lang="zh-CN" altLang="en-US"/>
              <a:t>金饰在不同</a:t>
            </a:r>
            <a:r>
              <a:rPr lang="zh-CN" altLang="en-US" b="1">
                <a:solidFill>
                  <a:srgbClr val="D8AB4C"/>
                </a:solidFill>
              </a:rPr>
              <a:t>消费场景</a:t>
            </a:r>
            <a:r>
              <a:rPr lang="zh-CN" altLang="en-US"/>
              <a:t>中的存在感和地位</a:t>
            </a:r>
            <a:endParaRPr lang="en-GB"/>
          </a:p>
        </p:txBody>
      </p:sp>
      <p:sp>
        <p:nvSpPr>
          <p:cNvPr id="14" name="TextBox 13">
            <a:extLst>
              <a:ext uri="{FF2B5EF4-FFF2-40B4-BE49-F238E27FC236}">
                <a16:creationId xmlns:a16="http://schemas.microsoft.com/office/drawing/2014/main" id="{1799E76E-7D92-BE48-164B-A182831C0BE8}"/>
              </a:ext>
            </a:extLst>
          </p:cNvPr>
          <p:cNvSpPr txBox="1"/>
          <p:nvPr/>
        </p:nvSpPr>
        <p:spPr>
          <a:xfrm>
            <a:off x="9127944" y="5245341"/>
            <a:ext cx="2760245" cy="646331"/>
          </a:xfrm>
          <a:prstGeom prst="rect">
            <a:avLst/>
          </a:prstGeom>
          <a:noFill/>
        </p:spPr>
        <p:txBody>
          <a:bodyPr wrap="square" rtlCol="0">
            <a:spAutoFit/>
          </a:bodyPr>
          <a:lstStyle/>
          <a:p>
            <a:pPr algn="ctr"/>
            <a:r>
              <a:rPr lang="zh-CN" altLang="en-US"/>
              <a:t>消费者的金饰购买决策过程中</a:t>
            </a:r>
            <a:r>
              <a:rPr lang="zh-CN" altLang="en-US" b="1">
                <a:solidFill>
                  <a:srgbClr val="D8AB4C"/>
                </a:solidFill>
              </a:rPr>
              <a:t>全渠道宣传</a:t>
            </a:r>
            <a:endParaRPr lang="en-GB" b="1">
              <a:solidFill>
                <a:srgbClr val="D8AB4C"/>
              </a:solidFill>
            </a:endParaRPr>
          </a:p>
        </p:txBody>
      </p:sp>
      <p:sp>
        <p:nvSpPr>
          <p:cNvPr id="15" name="Rectangle: Rounded Corners 14">
            <a:extLst>
              <a:ext uri="{FF2B5EF4-FFF2-40B4-BE49-F238E27FC236}">
                <a16:creationId xmlns:a16="http://schemas.microsoft.com/office/drawing/2014/main" id="{E53A8425-25C4-BFB8-17B3-BA630AC53B91}"/>
              </a:ext>
            </a:extLst>
          </p:cNvPr>
          <p:cNvSpPr/>
          <p:nvPr/>
        </p:nvSpPr>
        <p:spPr>
          <a:xfrm>
            <a:off x="1101011" y="4544537"/>
            <a:ext cx="1442041" cy="6565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维系认知</a:t>
            </a:r>
            <a:endParaRPr lang="en-GB" sz="2000" b="1">
              <a:solidFill>
                <a:schemeClr val="bg1"/>
              </a:solidFill>
            </a:endParaRPr>
          </a:p>
        </p:txBody>
      </p:sp>
      <p:sp>
        <p:nvSpPr>
          <p:cNvPr id="16" name="Rectangle: Rounded Corners 15">
            <a:extLst>
              <a:ext uri="{FF2B5EF4-FFF2-40B4-BE49-F238E27FC236}">
                <a16:creationId xmlns:a16="http://schemas.microsoft.com/office/drawing/2014/main" id="{7537D15C-073D-D2A9-9B73-C370B541FEA6}"/>
              </a:ext>
            </a:extLst>
          </p:cNvPr>
          <p:cNvSpPr/>
          <p:nvPr/>
        </p:nvSpPr>
        <p:spPr>
          <a:xfrm>
            <a:off x="4064168" y="4544537"/>
            <a:ext cx="1442041" cy="6565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强化质量</a:t>
            </a:r>
            <a:endParaRPr lang="en-GB" sz="2000" b="1">
              <a:solidFill>
                <a:schemeClr val="bg1"/>
              </a:solidFill>
            </a:endParaRPr>
          </a:p>
        </p:txBody>
      </p:sp>
      <p:sp>
        <p:nvSpPr>
          <p:cNvPr id="17" name="Rectangle: Rounded Corners 16">
            <a:extLst>
              <a:ext uri="{FF2B5EF4-FFF2-40B4-BE49-F238E27FC236}">
                <a16:creationId xmlns:a16="http://schemas.microsoft.com/office/drawing/2014/main" id="{AEC08296-B01B-E962-CD85-43D739D767BD}"/>
              </a:ext>
            </a:extLst>
          </p:cNvPr>
          <p:cNvSpPr/>
          <p:nvPr/>
        </p:nvSpPr>
        <p:spPr>
          <a:xfrm>
            <a:off x="7085790" y="4544537"/>
            <a:ext cx="1442041" cy="6565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多元场景</a:t>
            </a:r>
            <a:endParaRPr lang="en-GB" sz="2000" b="1">
              <a:solidFill>
                <a:schemeClr val="bg1"/>
              </a:solidFill>
            </a:endParaRPr>
          </a:p>
        </p:txBody>
      </p:sp>
      <p:sp>
        <p:nvSpPr>
          <p:cNvPr id="18" name="Rectangle: Rounded Corners 17">
            <a:extLst>
              <a:ext uri="{FF2B5EF4-FFF2-40B4-BE49-F238E27FC236}">
                <a16:creationId xmlns:a16="http://schemas.microsoft.com/office/drawing/2014/main" id="{ACC96DCA-09FB-CEA3-A780-FA3BAC551C52}"/>
              </a:ext>
            </a:extLst>
          </p:cNvPr>
          <p:cNvSpPr/>
          <p:nvPr/>
        </p:nvSpPr>
        <p:spPr>
          <a:xfrm>
            <a:off x="10032204" y="4544537"/>
            <a:ext cx="1442041" cy="6565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优化宣传</a:t>
            </a:r>
            <a:endParaRPr lang="en-GB" sz="2000" b="1">
              <a:solidFill>
                <a:schemeClr val="bg1"/>
              </a:solidFill>
            </a:endParaRPr>
          </a:p>
        </p:txBody>
      </p:sp>
      <p:sp>
        <p:nvSpPr>
          <p:cNvPr id="3" name="Footer Placeholder 2">
            <a:extLst>
              <a:ext uri="{FF2B5EF4-FFF2-40B4-BE49-F238E27FC236}">
                <a16:creationId xmlns:a16="http://schemas.microsoft.com/office/drawing/2014/main" id="{2BF6784C-7AEC-5124-0989-250289F06E1A}"/>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Tree>
    <p:extLst>
      <p:ext uri="{BB962C8B-B14F-4D97-AF65-F5344CB8AC3E}">
        <p14:creationId xmlns:p14="http://schemas.microsoft.com/office/powerpoint/2010/main" val="100312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0AEA-443A-8474-256B-5D031B38C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8C83A-4148-AECD-1F8C-D3EBD18F50B8}"/>
              </a:ext>
            </a:extLst>
          </p:cNvPr>
          <p:cNvSpPr>
            <a:spLocks noGrp="1"/>
          </p:cNvSpPr>
          <p:nvPr>
            <p:ph type="title"/>
          </p:nvPr>
        </p:nvSpPr>
        <p:spPr/>
        <p:txBody>
          <a:bodyPr/>
          <a:lstStyle/>
          <a:p>
            <a:r>
              <a:rPr lang="zh-CN" altLang="en-US"/>
              <a:t>小结</a:t>
            </a:r>
            <a:endParaRPr lang="en-GB"/>
          </a:p>
        </p:txBody>
      </p:sp>
      <p:sp>
        <p:nvSpPr>
          <p:cNvPr id="3" name="Content Placeholder 2">
            <a:extLst>
              <a:ext uri="{FF2B5EF4-FFF2-40B4-BE49-F238E27FC236}">
                <a16:creationId xmlns:a16="http://schemas.microsoft.com/office/drawing/2014/main" id="{693EE67E-7B23-C836-FB97-C88B59269CD5}"/>
              </a:ext>
            </a:extLst>
          </p:cNvPr>
          <p:cNvSpPr>
            <a:spLocks noGrp="1"/>
          </p:cNvSpPr>
          <p:nvPr>
            <p:ph idx="1"/>
          </p:nvPr>
        </p:nvSpPr>
        <p:spPr/>
        <p:txBody>
          <a:bodyPr/>
          <a:lstStyle/>
          <a:p>
            <a:pPr marL="285750" indent="-285750">
              <a:buFont typeface="Arial" panose="020B0604020202020204" pitchFamily="34" charset="0"/>
              <a:buChar char="•"/>
            </a:pPr>
            <a:r>
              <a:rPr lang="zh-CN" altLang="en-US" b="0"/>
              <a:t>我国消费者的金饰拥有率较高</a:t>
            </a:r>
            <a:endParaRPr lang="en-GB" altLang="zh-CN" b="0"/>
          </a:p>
          <a:p>
            <a:pPr marL="285750" indent="-285750">
              <a:buFont typeface="Arial" panose="020B0604020202020204" pitchFamily="34" charset="0"/>
              <a:buChar char="•"/>
            </a:pPr>
            <a:endParaRPr lang="en-GB" b="0"/>
          </a:p>
          <a:p>
            <a:pPr marL="285750" indent="-285750">
              <a:buFont typeface="Arial" panose="020B0604020202020204" pitchFamily="34" charset="0"/>
              <a:buChar char="•"/>
            </a:pPr>
            <a:r>
              <a:rPr lang="zh-CN" altLang="en-US" b="0"/>
              <a:t>消费者将金饰视作具有传统文化与投资价值的产品，但当前的高金价阻碍了部分购买</a:t>
            </a:r>
            <a:endParaRPr lang="en-GB" b="0"/>
          </a:p>
          <a:p>
            <a:pPr marL="285750" indent="-285750">
              <a:buFont typeface="Arial" panose="020B0604020202020204" pitchFamily="34" charset="0"/>
              <a:buChar char="•"/>
            </a:pPr>
            <a:endParaRPr lang="en-GB" b="0"/>
          </a:p>
          <a:p>
            <a:pPr marL="285750" indent="-285750">
              <a:buFont typeface="Arial" panose="020B0604020202020204" pitchFamily="34" charset="0"/>
              <a:buChar char="•"/>
            </a:pPr>
            <a:r>
              <a:rPr lang="zh-CN" altLang="en-US" b="0"/>
              <a:t>尽管如此，我国金饰消费潜在空间依然较大</a:t>
            </a:r>
            <a:endParaRPr lang="en-GB" b="0"/>
          </a:p>
          <a:p>
            <a:pPr marL="285750" indent="-285750">
              <a:buFont typeface="Arial" panose="020B0604020202020204" pitchFamily="34" charset="0"/>
              <a:buChar char="•"/>
            </a:pPr>
            <a:endParaRPr lang="en-GB" b="0"/>
          </a:p>
        </p:txBody>
      </p:sp>
      <p:sp>
        <p:nvSpPr>
          <p:cNvPr id="4" name="Text Placeholder 3">
            <a:extLst>
              <a:ext uri="{FF2B5EF4-FFF2-40B4-BE49-F238E27FC236}">
                <a16:creationId xmlns:a16="http://schemas.microsoft.com/office/drawing/2014/main" id="{897CDDD8-14E6-BC30-0BF9-E80399D3A463}"/>
              </a:ext>
            </a:extLst>
          </p:cNvPr>
          <p:cNvSpPr>
            <a:spLocks noGrp="1"/>
          </p:cNvSpPr>
          <p:nvPr>
            <p:ph type="body" sz="quarter" idx="15"/>
          </p:nvPr>
        </p:nvSpPr>
        <p:spPr/>
        <p:txBody>
          <a:bodyPr/>
          <a:lstStyle/>
          <a:p>
            <a:endParaRPr lang="en-GB"/>
          </a:p>
        </p:txBody>
      </p:sp>
      <p:sp>
        <p:nvSpPr>
          <p:cNvPr id="5" name="Footer Placeholder 4">
            <a:extLst>
              <a:ext uri="{FF2B5EF4-FFF2-40B4-BE49-F238E27FC236}">
                <a16:creationId xmlns:a16="http://schemas.microsoft.com/office/drawing/2014/main" id="{E40292DB-58B6-FF95-AF83-370F23D46261}"/>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Tree>
    <p:custDataLst>
      <p:tags r:id="rId1"/>
    </p:custDataLst>
    <p:extLst>
      <p:ext uri="{BB962C8B-B14F-4D97-AF65-F5344CB8AC3E}">
        <p14:creationId xmlns:p14="http://schemas.microsoft.com/office/powerpoint/2010/main" val="1590854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B8C98-3EE2-5AFE-AB9A-AFEA8D805D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821436-0074-4281-630F-6D9265C283DA}"/>
              </a:ext>
            </a:extLst>
          </p:cNvPr>
          <p:cNvSpPr>
            <a:spLocks noGrp="1"/>
          </p:cNvSpPr>
          <p:nvPr>
            <p:ph type="body" sz="quarter" idx="13"/>
          </p:nvPr>
        </p:nvSpPr>
        <p:spPr>
          <a:xfrm>
            <a:off x="533144" y="2487168"/>
            <a:ext cx="9333345" cy="3908805"/>
          </a:xfrm>
        </p:spPr>
        <p:txBody>
          <a:bodyPr>
            <a:normAutofit/>
          </a:bodyPr>
          <a:lstStyle/>
          <a:p>
            <a:r>
              <a:rPr lang="en-US" altLang="zh-CN" sz="4800">
                <a:latin typeface="+mj-ea"/>
                <a:ea typeface="+mj-ea"/>
              </a:rPr>
              <a:t>2025</a:t>
            </a:r>
            <a:r>
              <a:rPr lang="zh-CN" altLang="en-US" sz="4800">
                <a:latin typeface="+mj-ea"/>
                <a:ea typeface="+mj-ea"/>
              </a:rPr>
              <a:t>中国金饰零售趋势洞察</a:t>
            </a:r>
          </a:p>
        </p:txBody>
      </p:sp>
    </p:spTree>
    <p:extLst>
      <p:ext uri="{BB962C8B-B14F-4D97-AF65-F5344CB8AC3E}">
        <p14:creationId xmlns:p14="http://schemas.microsoft.com/office/powerpoint/2010/main" val="1509087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FFA408-10B9-3EC3-2EB8-C38760C8C46B}"/>
              </a:ext>
            </a:extLst>
          </p:cNvPr>
          <p:cNvSpPr>
            <a:spLocks noGrp="1"/>
          </p:cNvSpPr>
          <p:nvPr>
            <p:ph type="title"/>
          </p:nvPr>
        </p:nvSpPr>
        <p:spPr>
          <a:xfrm>
            <a:off x="1009650" y="773306"/>
            <a:ext cx="10670400" cy="868567"/>
          </a:xfrm>
        </p:spPr>
        <p:txBody>
          <a:bodyPr/>
          <a:lstStyle/>
          <a:p>
            <a:r>
              <a:rPr lang="zh-CN" altLang="en-US" dirty="0"/>
              <a:t>中国金饰零售趋势洞察（</a:t>
            </a:r>
            <a:r>
              <a:rPr lang="en-GB" altLang="zh-CN" dirty="0"/>
              <a:t>2020-2025</a:t>
            </a:r>
            <a:r>
              <a:rPr lang="zh-CN" altLang="en-US" dirty="0"/>
              <a:t>）</a:t>
            </a:r>
            <a:br>
              <a:rPr lang="en-GB" altLang="zh-CN" dirty="0"/>
            </a:br>
            <a:r>
              <a:rPr lang="zh-CN" altLang="en-US" i="1" dirty="0">
                <a:solidFill>
                  <a:schemeClr val="tx2"/>
                </a:solidFill>
              </a:rPr>
              <a:t>世界黄金协会 </a:t>
            </a:r>
            <a:r>
              <a:rPr lang="en-GB" altLang="zh-CN" i="1" dirty="0">
                <a:solidFill>
                  <a:schemeClr val="tx2"/>
                </a:solidFill>
              </a:rPr>
              <a:t>X </a:t>
            </a:r>
            <a:r>
              <a:rPr lang="zh-CN" altLang="en-US" i="1" dirty="0">
                <a:solidFill>
                  <a:schemeClr val="tx2"/>
                </a:solidFill>
              </a:rPr>
              <a:t>中国黄金报社</a:t>
            </a:r>
            <a:endParaRPr lang="en-GB" i="1" dirty="0">
              <a:solidFill>
                <a:schemeClr val="tx2"/>
              </a:solidFill>
            </a:endParaRPr>
          </a:p>
        </p:txBody>
      </p:sp>
      <p:sp>
        <p:nvSpPr>
          <p:cNvPr id="4" name="Content Placeholder 3">
            <a:extLst>
              <a:ext uri="{FF2B5EF4-FFF2-40B4-BE49-F238E27FC236}">
                <a16:creationId xmlns:a16="http://schemas.microsoft.com/office/drawing/2014/main" id="{9E004F60-82DE-8EC2-C6A2-62CEE832A244}"/>
              </a:ext>
            </a:extLst>
          </p:cNvPr>
          <p:cNvSpPr>
            <a:spLocks noGrp="1"/>
          </p:cNvSpPr>
          <p:nvPr>
            <p:ph idx="1"/>
          </p:nvPr>
        </p:nvSpPr>
        <p:spPr>
          <a:xfrm>
            <a:off x="1009650" y="2030400"/>
            <a:ext cx="5090400" cy="4064000"/>
          </a:xfrm>
        </p:spPr>
        <p:txBody>
          <a:bodyPr>
            <a:normAutofit/>
          </a:bodyPr>
          <a:lstStyle/>
          <a:p>
            <a:pPr marL="285750" lvl="1" indent="-285750">
              <a:buFont typeface="Arial" panose="020B0604020202020204" pitchFamily="34" charset="0"/>
              <a:buChar char="•"/>
            </a:pPr>
            <a:r>
              <a:rPr lang="zh-CN" altLang="en-US" sz="2000" dirty="0"/>
              <a:t>线上</a:t>
            </a:r>
            <a:r>
              <a:rPr lang="en-US" altLang="zh-CN" sz="2000" dirty="0"/>
              <a:t>+</a:t>
            </a:r>
            <a:r>
              <a:rPr lang="zh-CN" altLang="en-US" sz="2000" dirty="0"/>
              <a:t>线下调研</a:t>
            </a:r>
          </a:p>
          <a:p>
            <a:pPr marL="285750" lvl="1" indent="-285750">
              <a:buFont typeface="Arial" panose="020B0604020202020204" pitchFamily="34" charset="0"/>
              <a:buChar char="•"/>
            </a:pPr>
            <a:r>
              <a:rPr lang="en-US" altLang="zh-CN" sz="2000" dirty="0"/>
              <a:t>500+</a:t>
            </a:r>
            <a:r>
              <a:rPr lang="zh-CN" altLang="en-US" sz="2000" dirty="0"/>
              <a:t>零售终端</a:t>
            </a:r>
          </a:p>
          <a:p>
            <a:pPr marL="285750" lvl="1" indent="-285750">
              <a:buFont typeface="Arial" panose="020B0604020202020204" pitchFamily="34" charset="0"/>
              <a:buChar char="•"/>
            </a:pPr>
            <a:r>
              <a:rPr lang="zh-CN" altLang="en-US" sz="2000" dirty="0"/>
              <a:t>覆盖不同层级城市</a:t>
            </a:r>
          </a:p>
          <a:p>
            <a:pPr marL="285750" lvl="1" indent="-285750">
              <a:buFont typeface="Arial" panose="020B0604020202020204" pitchFamily="34" charset="0"/>
              <a:buChar char="•"/>
            </a:pPr>
            <a:r>
              <a:rPr lang="zh-CN" altLang="en-US" sz="2000" dirty="0"/>
              <a:t>专访零售终端管理层</a:t>
            </a:r>
            <a:r>
              <a:rPr lang="en-US" altLang="zh-CN" sz="2000" dirty="0"/>
              <a:t>+</a:t>
            </a:r>
            <a:r>
              <a:rPr lang="zh-CN" altLang="en-US" sz="2000" dirty="0"/>
              <a:t>店长</a:t>
            </a:r>
          </a:p>
        </p:txBody>
      </p:sp>
      <p:grpSp>
        <p:nvGrpSpPr>
          <p:cNvPr id="15" name="Group_45908.7263657407081449">
            <a:extLst>
              <a:ext uri="{FF2B5EF4-FFF2-40B4-BE49-F238E27FC236}">
                <a16:creationId xmlns:a16="http://schemas.microsoft.com/office/drawing/2014/main" id="{534E9686-8EE1-354E-E9F0-FFDDB3CC57AC}"/>
              </a:ext>
            </a:extLst>
          </p:cNvPr>
          <p:cNvGrpSpPr/>
          <p:nvPr/>
        </p:nvGrpSpPr>
        <p:grpSpPr>
          <a:xfrm>
            <a:off x="4804179" y="2377048"/>
            <a:ext cx="4533187" cy="4211959"/>
            <a:chOff x="2867569" y="2889635"/>
            <a:chExt cx="3813531" cy="3543297"/>
          </a:xfrm>
        </p:grpSpPr>
        <p:pic>
          <p:nvPicPr>
            <p:cNvPr id="12" name="Picture 11">
              <a:extLst>
                <a:ext uri="{FF2B5EF4-FFF2-40B4-BE49-F238E27FC236}">
                  <a16:creationId xmlns:a16="http://schemas.microsoft.com/office/drawing/2014/main" id="{79B4DF3A-C02F-199A-53C5-5EC7FD687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7569" y="3886220"/>
              <a:ext cx="1800000" cy="2546712"/>
            </a:xfrm>
            <a:prstGeom prst="rect">
              <a:avLst/>
            </a:prstGeom>
            <a:ln w="3175">
              <a:solidFill>
                <a:schemeClr val="tx2"/>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AA08E56-D9D3-53AC-9525-4638FC1818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2659" y="3322445"/>
              <a:ext cx="1800000" cy="2564467"/>
            </a:xfrm>
            <a:prstGeom prst="rect">
              <a:avLst/>
            </a:prstGeom>
            <a:ln w="3175">
              <a:solidFill>
                <a:schemeClr val="tx2"/>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DBF62AE-44B2-797F-3CC0-40880A1D54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1100" y="2889635"/>
              <a:ext cx="1800000" cy="2549133"/>
            </a:xfrm>
            <a:prstGeom prst="rect">
              <a:avLst/>
            </a:prstGeom>
            <a:ln w="3175">
              <a:solidFill>
                <a:schemeClr val="tx2"/>
              </a:solidFill>
            </a:ln>
            <a:effectLst>
              <a:outerShdw blurRad="292100" dist="139700" dir="2700000" algn="tl" rotWithShape="0">
                <a:srgbClr val="333333">
                  <a:alpha val="65000"/>
                </a:srgbClr>
              </a:outerShdw>
            </a:effectLst>
          </p:spPr>
        </p:pic>
      </p:grpSp>
      <p:pic>
        <p:nvPicPr>
          <p:cNvPr id="17" name="Picture 16">
            <a:extLst>
              <a:ext uri="{FF2B5EF4-FFF2-40B4-BE49-F238E27FC236}">
                <a16:creationId xmlns:a16="http://schemas.microsoft.com/office/drawing/2014/main" id="{4FCFB55C-D496-4D6D-ED97-178A3025CA74}"/>
              </a:ext>
            </a:extLst>
          </p:cNvPr>
          <p:cNvPicPr>
            <a:picLocks noChangeAspect="1"/>
          </p:cNvPicPr>
          <p:nvPr>
            <p:custDataLst>
              <p:tags r:id="rId1"/>
            </p:custDataLst>
          </p:nvPr>
        </p:nvPicPr>
        <p:blipFill>
          <a:blip r:embed="rId8"/>
          <a:stretch>
            <a:fillRect/>
          </a:stretch>
        </p:blipFill>
        <p:spPr>
          <a:xfrm>
            <a:off x="8263444" y="1677705"/>
            <a:ext cx="2189566" cy="319125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780A60-935F-8524-0D6A-0C5901C858C8}"/>
              </a:ext>
            </a:extLst>
          </p:cNvPr>
          <p:cNvPicPr>
            <a:picLocks noChangeAspect="1"/>
          </p:cNvPicPr>
          <p:nvPr>
            <p:custDataLst>
              <p:tags r:id="rId2"/>
            </p:custDataLst>
          </p:nvPr>
        </p:nvPicPr>
        <p:blipFill>
          <a:blip r:embed="rId9"/>
          <a:stretch>
            <a:fillRect/>
          </a:stretch>
        </p:blipFill>
        <p:spPr>
          <a:xfrm>
            <a:off x="9462189" y="1139433"/>
            <a:ext cx="2221992" cy="3189213"/>
          </a:xfrm>
          <a:prstGeom prst="rect">
            <a:avLst/>
          </a:prstGeom>
          <a:ln>
            <a:noFill/>
          </a:ln>
          <a:effectLst>
            <a:outerShdw blurRad="292100" dist="139700" dir="2700000" algn="tl" rotWithShape="0">
              <a:srgbClr val="333333">
                <a:alpha val="65000"/>
              </a:srgbClr>
            </a:outerShdw>
          </a:effectLst>
        </p:spPr>
      </p:pic>
      <p:sp>
        <p:nvSpPr>
          <p:cNvPr id="18" name="Footer Placeholder 17">
            <a:extLst>
              <a:ext uri="{FF2B5EF4-FFF2-40B4-BE49-F238E27FC236}">
                <a16:creationId xmlns:a16="http://schemas.microsoft.com/office/drawing/2014/main" id="{8DD0E883-4E79-E4B5-3751-2A3D622B35E3}"/>
              </a:ext>
            </a:extLst>
          </p:cNvPr>
          <p:cNvSpPr>
            <a:spLocks noGrp="1"/>
          </p:cNvSpPr>
          <p:nvPr>
            <p:ph type="ftr" sz="quarter" idx="19"/>
          </p:nvPr>
        </p:nvSpPr>
        <p:spPr/>
        <p:txBody>
          <a:bodyPr/>
          <a:lstStyle/>
          <a:p>
            <a:r>
              <a:rPr lang="en-US" altLang="zh-CN"/>
              <a:t>2025</a:t>
            </a:r>
            <a:r>
              <a:rPr lang="zh-CN" altLang="en-US"/>
              <a:t>年中国金饰市场零售趋势洞察</a:t>
            </a:r>
            <a:endParaRPr lang="en-GB"/>
          </a:p>
        </p:txBody>
      </p:sp>
    </p:spTree>
    <p:extLst>
      <p:ext uri="{BB962C8B-B14F-4D97-AF65-F5344CB8AC3E}">
        <p14:creationId xmlns:p14="http://schemas.microsoft.com/office/powerpoint/2010/main" val="123036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81DA-4CA1-0723-6116-8A2C756EE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22106-8541-2B51-57C4-1A4D6C953FF4}"/>
              </a:ext>
            </a:extLst>
          </p:cNvPr>
          <p:cNvSpPr>
            <a:spLocks noGrp="1"/>
          </p:cNvSpPr>
          <p:nvPr>
            <p:ph type="title"/>
            <p:custDataLst>
              <p:tags r:id="rId2"/>
            </p:custDataLst>
          </p:nvPr>
        </p:nvSpPr>
        <p:spPr>
          <a:xfrm>
            <a:off x="1009650" y="773306"/>
            <a:ext cx="10939694" cy="924065"/>
          </a:xfrm>
        </p:spPr>
        <p:txBody>
          <a:bodyPr/>
          <a:lstStyle/>
          <a:p>
            <a:r>
              <a:rPr lang="zh-CN" altLang="en-US" sz="3200">
                <a:latin typeface="Noto Sans Light (Body)"/>
                <a:ea typeface="Noto Sans SemiBold" panose="020B0702040504020204" pitchFamily="34" charset="0"/>
                <a:cs typeface="Noto Sans SemiBold" panose="020B0702040504020204" pitchFamily="34" charset="0"/>
              </a:rPr>
              <a:t>黄金产品依然支撑主要门店销售</a:t>
            </a:r>
            <a:endParaRPr lang="en-GB" sz="320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63BB8F2E-3E6E-48D7-694E-EE3DCC10D471}"/>
              </a:ext>
            </a:extLst>
          </p:cNvPr>
          <p:cNvSpPr>
            <a:spLocks noGrp="1"/>
          </p:cNvSpPr>
          <p:nvPr>
            <p:ph type="body" sz="quarter" idx="17"/>
            <p:custDataLst>
              <p:tags r:id="rId3"/>
            </p:custDataLst>
          </p:nvPr>
        </p:nvSpPr>
        <p:spPr/>
        <p:txBody>
          <a:bodyPr>
            <a:noAutofit/>
          </a:bodyPr>
          <a:lstStyle/>
          <a:p>
            <a:r>
              <a:rPr lang="en-US" sz="800">
                <a:solidFill>
                  <a:srgbClr val="000000"/>
                </a:solidFill>
                <a:latin typeface="Noto Sans Light" panose="020B0402040504020204" pitchFamily="34" charset="0"/>
              </a:rPr>
              <a:t>问</a:t>
            </a:r>
            <a:r>
              <a:rPr lang="en-GB" sz="800">
                <a:solidFill>
                  <a:srgbClr val="000000"/>
                </a:solidFill>
                <a:latin typeface="Noto Sans Light" panose="020B0402040504020204" pitchFamily="34" charset="0"/>
              </a:rPr>
              <a:t>: </a:t>
            </a:r>
            <a:r>
              <a:rPr lang="en-US" sz="800" err="1">
                <a:solidFill>
                  <a:srgbClr val="000000"/>
                </a:solidFill>
                <a:latin typeface="Noto Sans Light" panose="020B0402040504020204" pitchFamily="34" charset="0"/>
              </a:rPr>
              <a:t>您目前拥有以下哪个物品（如有</a:t>
            </a:r>
            <a:r>
              <a:rPr lang="en-US" sz="800">
                <a:solidFill>
                  <a:srgbClr val="000000"/>
                </a:solidFill>
                <a:latin typeface="Noto Sans Light" panose="020B0402040504020204" pitchFamily="34" charset="0"/>
              </a:rPr>
              <a:t>）？</a:t>
            </a:r>
            <a:r>
              <a:rPr lang="zh-CN" altLang="en-US" sz="800">
                <a:solidFill>
                  <a:srgbClr val="000000"/>
                </a:solidFill>
                <a:latin typeface="Noto Sans Light" panose="020B0402040504020204" pitchFamily="34" charset="0"/>
              </a:rPr>
              <a:t>样本：全体受访者（</a:t>
            </a:r>
            <a:r>
              <a:rPr lang="en-US" altLang="zh-CN" sz="800">
                <a:solidFill>
                  <a:srgbClr val="000000"/>
                </a:solidFill>
                <a:latin typeface="Noto Sans Light" panose="020B0402040504020204" pitchFamily="34" charset="0"/>
              </a:rPr>
              <a:t>n=3025).</a:t>
            </a:r>
            <a:endParaRPr lang="en-US" sz="800">
              <a:solidFill>
                <a:srgbClr val="000000"/>
              </a:solidFill>
              <a:latin typeface="Noto Sans Light" panose="020B0402040504020204" pitchFamily="34" charset="0"/>
            </a:endParaRPr>
          </a:p>
          <a:p>
            <a:r>
              <a:rPr lang="zh-CN" altLang="en-US" sz="800">
                <a:solidFill>
                  <a:srgbClr val="000000"/>
                </a:solidFill>
                <a:latin typeface="Noto Sans Light" panose="020B0402040504020204" pitchFamily="34" charset="0"/>
              </a:rPr>
              <a:t>来源：世界黄金协会</a:t>
            </a:r>
            <a:r>
              <a:rPr lang="en-US" sz="800">
                <a:solidFill>
                  <a:srgbClr val="000000"/>
                </a:solidFill>
                <a:latin typeface="Noto Sans Light" panose="020B0402040504020204" pitchFamily="34" charset="0"/>
              </a:rPr>
              <a:t>	</a:t>
            </a:r>
          </a:p>
          <a:p>
            <a:endParaRPr lang="en-US" sz="800"/>
          </a:p>
        </p:txBody>
      </p:sp>
      <p:sp>
        <p:nvSpPr>
          <p:cNvPr id="12" name="TextBox 11">
            <a:extLst>
              <a:ext uri="{FF2B5EF4-FFF2-40B4-BE49-F238E27FC236}">
                <a16:creationId xmlns:a16="http://schemas.microsoft.com/office/drawing/2014/main" id="{0FA63631-C330-476B-C6DE-C3887BBDE6DF}"/>
              </a:ext>
            </a:extLst>
          </p:cNvPr>
          <p:cNvSpPr txBox="1"/>
          <p:nvPr>
            <p:custDataLst>
              <p:tags r:id="rId4"/>
            </p:custDataLst>
          </p:nvPr>
        </p:nvSpPr>
        <p:spPr>
          <a:xfrm>
            <a:off x="1009649" y="1697371"/>
            <a:ext cx="5174841" cy="307777"/>
          </a:xfrm>
          <a:prstGeom prst="rect">
            <a:avLst/>
          </a:prstGeom>
          <a:noFill/>
        </p:spPr>
        <p:txBody>
          <a:bodyPr wrap="square" rtlCol="0">
            <a:spAutoFit/>
          </a:bodyPr>
          <a:lstStyle/>
          <a:p>
            <a:r>
              <a:rPr lang="zh-CN" altLang="en-US" sz="1400" b="1"/>
              <a:t>黄金产品依然占据主导</a:t>
            </a:r>
            <a:endParaRPr lang="en-US" sz="1400" b="1"/>
          </a:p>
        </p:txBody>
      </p:sp>
      <p:sp>
        <p:nvSpPr>
          <p:cNvPr id="16" name="Date Placeholder 4">
            <a:extLst>
              <a:ext uri="{FF2B5EF4-FFF2-40B4-BE49-F238E27FC236}">
                <a16:creationId xmlns:a16="http://schemas.microsoft.com/office/drawing/2014/main" id="{95A535D1-2FAF-E8C9-EB31-4C0CB717CF72}"/>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17" name="Footer Placeholder 16">
            <a:extLst>
              <a:ext uri="{FF2B5EF4-FFF2-40B4-BE49-F238E27FC236}">
                <a16:creationId xmlns:a16="http://schemas.microsoft.com/office/drawing/2014/main" id="{C886C8B7-E7C3-B671-F8E3-1D2BBAAD21AB}"/>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10" name="Content Placeholder 9">
            <a:extLst>
              <a:ext uri="{FF2B5EF4-FFF2-40B4-BE49-F238E27FC236}">
                <a16:creationId xmlns:a16="http://schemas.microsoft.com/office/drawing/2014/main" id="{C8AD2EF3-FF0E-B7FA-2136-403A739E4B0E}"/>
              </a:ext>
            </a:extLst>
          </p:cNvPr>
          <p:cNvPicPr>
            <a:picLocks noGrp="1" noChangeAspect="1"/>
          </p:cNvPicPr>
          <p:nvPr>
            <p:ph idx="1"/>
          </p:nvPr>
        </p:nvPicPr>
        <p:blipFill>
          <a:blip r:embed="rId9"/>
          <a:stretch>
            <a:fillRect/>
          </a:stretch>
        </p:blipFill>
        <p:spPr>
          <a:xfrm>
            <a:off x="1016002" y="2097869"/>
            <a:ext cx="5078408" cy="3932261"/>
          </a:xfrm>
          <a:prstGeom prst="rect">
            <a:avLst/>
          </a:prstGeom>
        </p:spPr>
      </p:pic>
      <p:sp>
        <p:nvSpPr>
          <p:cNvPr id="15" name="Content Placeholder 14">
            <a:extLst>
              <a:ext uri="{FF2B5EF4-FFF2-40B4-BE49-F238E27FC236}">
                <a16:creationId xmlns:a16="http://schemas.microsoft.com/office/drawing/2014/main" id="{D78C2672-F613-4B50-8645-5C4A15DF1F5A}"/>
              </a:ext>
            </a:extLst>
          </p:cNvPr>
          <p:cNvSpPr>
            <a:spLocks noGrp="1"/>
          </p:cNvSpPr>
          <p:nvPr>
            <p:ph idx="13"/>
            <p:custDataLst>
              <p:tags r:id="rId6"/>
            </p:custDataLst>
          </p:nvPr>
        </p:nvSpPr>
        <p:spPr/>
        <p:txBody>
          <a:bodyPr>
            <a:normAutofit/>
          </a:bodyPr>
          <a:lstStyle/>
          <a:p>
            <a:pPr marL="285750" indent="-285750">
              <a:buFont typeface="Arial" panose="020B0604020202020204" pitchFamily="34" charset="0"/>
              <a:buChar char="•"/>
            </a:pPr>
            <a:r>
              <a:rPr lang="zh-CN" altLang="en-US" sz="1600" b="0"/>
              <a:t>与</a:t>
            </a:r>
            <a:r>
              <a:rPr lang="en-GB" altLang="zh-CN" sz="1600" b="0"/>
              <a:t>2024</a:t>
            </a:r>
            <a:r>
              <a:rPr lang="zh-CN" altLang="en-US" sz="1600" b="0"/>
              <a:t>年相比，金饰因金价的不断上涨相对缩水，但金条等投资产品份额扩大</a:t>
            </a:r>
            <a:endParaRPr lang="en-GB" altLang="zh-CN" sz="1600" b="0"/>
          </a:p>
          <a:p>
            <a:pPr marL="285750" indent="-285750">
              <a:buFont typeface="Arial" panose="020B0604020202020204" pitchFamily="34" charset="0"/>
              <a:buChar char="•"/>
            </a:pPr>
            <a:endParaRPr lang="en-GB" sz="1600" b="0"/>
          </a:p>
          <a:p>
            <a:pPr marL="285750" indent="-285750">
              <a:buFont typeface="Arial" panose="020B0604020202020204" pitchFamily="34" charset="0"/>
              <a:buChar char="•"/>
            </a:pPr>
            <a:r>
              <a:rPr lang="zh-CN" altLang="en-US" sz="1600" b="0"/>
              <a:t>这与我们观察到的“金饰弱，投资强”的局面相呼应</a:t>
            </a:r>
            <a:endParaRPr lang="en-GB" altLang="zh-CN" sz="1600" b="0"/>
          </a:p>
          <a:p>
            <a:pPr marL="285750" indent="-285750">
              <a:buFont typeface="Arial" panose="020B0604020202020204" pitchFamily="34" charset="0"/>
              <a:buChar char="•"/>
            </a:pPr>
            <a:endParaRPr lang="en-GB" sz="1600" b="0"/>
          </a:p>
          <a:p>
            <a:pPr marL="285750" indent="-285750">
              <a:buFont typeface="Arial" panose="020B0604020202020204" pitchFamily="34" charset="0"/>
              <a:buChar char="•"/>
            </a:pPr>
            <a:r>
              <a:rPr lang="zh-CN" altLang="en-US" sz="1600" b="0"/>
              <a:t>翡翠，珍珠彩宝等其他饰品类对门店销售的贡献扩大</a:t>
            </a:r>
            <a:endParaRPr lang="en-GB" sz="1600" b="0"/>
          </a:p>
        </p:txBody>
      </p:sp>
    </p:spTree>
    <p:custDataLst>
      <p:tags r:id="rId1"/>
    </p:custDataLst>
    <p:extLst>
      <p:ext uri="{BB962C8B-B14F-4D97-AF65-F5344CB8AC3E}">
        <p14:creationId xmlns:p14="http://schemas.microsoft.com/office/powerpoint/2010/main" val="408735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765A2-B85E-CEFD-129A-B8BB84F50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129AB-02CC-2D87-8B3A-712CBB64E0A9}"/>
              </a:ext>
            </a:extLst>
          </p:cNvPr>
          <p:cNvSpPr>
            <a:spLocks noGrp="1"/>
          </p:cNvSpPr>
          <p:nvPr>
            <p:ph type="title"/>
            <p:custDataLst>
              <p:tags r:id="rId2"/>
            </p:custDataLst>
          </p:nvPr>
        </p:nvSpPr>
        <p:spPr/>
        <p:txBody>
          <a:bodyPr/>
          <a:lstStyle/>
          <a:p>
            <a:r>
              <a:rPr lang="zh-CN" altLang="en-US" sz="3200">
                <a:latin typeface="Noto Sans Light (Body)"/>
                <a:ea typeface="Noto Sans SemiBold" panose="020B0702040504020204" pitchFamily="34" charset="0"/>
                <a:cs typeface="Noto Sans SemiBold" panose="020B0702040504020204" pitchFamily="34" charset="0"/>
              </a:rPr>
              <a:t>硬足金饰品表现好于其他类别</a:t>
            </a:r>
            <a:endParaRPr lang="en-GB" sz="320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963C8E12-B5A5-3044-8513-D05406B24B1A}"/>
              </a:ext>
            </a:extLst>
          </p:cNvPr>
          <p:cNvSpPr>
            <a:spLocks noGrp="1"/>
          </p:cNvSpPr>
          <p:nvPr>
            <p:ph type="body" sz="quarter" idx="17"/>
            <p:custDataLst>
              <p:tags r:id="rId3"/>
            </p:custDataLst>
          </p:nvPr>
        </p:nvSpPr>
        <p:spPr>
          <a:xfrm>
            <a:off x="1008124" y="6183611"/>
            <a:ext cx="4899538" cy="615575"/>
          </a:xfrm>
        </p:spPr>
        <p:txBody>
          <a:bodyPr>
            <a:noAutofit/>
          </a:bodyPr>
          <a:lstStyle/>
          <a:p>
            <a:r>
              <a:rPr lang="zh-CN" altLang="en-US" sz="800">
                <a:solidFill>
                  <a:srgbClr val="000000"/>
                </a:solidFill>
                <a:latin typeface="Noto Sans Light" panose="020B0402040504020204" pitchFamily="34" charset="0"/>
              </a:rPr>
              <a:t>来源：中国黄金报社，世界黄金协会</a:t>
            </a:r>
            <a:endParaRPr lang="en-US" sz="800"/>
          </a:p>
        </p:txBody>
      </p:sp>
      <p:sp>
        <p:nvSpPr>
          <p:cNvPr id="12" name="TextBox 11">
            <a:extLst>
              <a:ext uri="{FF2B5EF4-FFF2-40B4-BE49-F238E27FC236}">
                <a16:creationId xmlns:a16="http://schemas.microsoft.com/office/drawing/2014/main" id="{2D257F8C-01AB-927E-4E9C-5EEECEFBFDDA}"/>
              </a:ext>
            </a:extLst>
          </p:cNvPr>
          <p:cNvSpPr txBox="1"/>
          <p:nvPr>
            <p:custDataLst>
              <p:tags r:id="rId4"/>
            </p:custDataLst>
          </p:nvPr>
        </p:nvSpPr>
        <p:spPr>
          <a:xfrm>
            <a:off x="1008124" y="1720095"/>
            <a:ext cx="4979721" cy="523220"/>
          </a:xfrm>
          <a:prstGeom prst="rect">
            <a:avLst/>
          </a:prstGeom>
          <a:noFill/>
        </p:spPr>
        <p:txBody>
          <a:bodyPr wrap="square" rtlCol="0">
            <a:spAutoFit/>
          </a:bodyPr>
          <a:lstStyle/>
          <a:p>
            <a:r>
              <a:rPr lang="en-GB" altLang="zh-CN" sz="1400" b="1"/>
              <a:t>Q</a:t>
            </a:r>
            <a:r>
              <a:rPr lang="zh-CN" altLang="en-US" sz="1400" b="1"/>
              <a:t>：以下哪个品类在上半年的销售有增长？</a:t>
            </a:r>
            <a:endParaRPr lang="en-GB" altLang="zh-CN" sz="1400" b="1"/>
          </a:p>
          <a:p>
            <a:r>
              <a:rPr lang="zh-CN" altLang="en-US" sz="1400" b="1"/>
              <a:t>（图中显示选择上半年有小幅或者大幅增长的样本比例）</a:t>
            </a:r>
            <a:endParaRPr lang="en-US" sz="1400" b="1"/>
          </a:p>
        </p:txBody>
      </p:sp>
      <p:sp>
        <p:nvSpPr>
          <p:cNvPr id="16" name="Date Placeholder 4">
            <a:extLst>
              <a:ext uri="{FF2B5EF4-FFF2-40B4-BE49-F238E27FC236}">
                <a16:creationId xmlns:a16="http://schemas.microsoft.com/office/drawing/2014/main" id="{83750497-FD62-98CE-48B2-173C9BA923AC}"/>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24" name="TextBox 23">
            <a:extLst>
              <a:ext uri="{FF2B5EF4-FFF2-40B4-BE49-F238E27FC236}">
                <a16:creationId xmlns:a16="http://schemas.microsoft.com/office/drawing/2014/main" id="{C49BCDA0-1205-C64E-4B59-70C83931FE3C}"/>
              </a:ext>
            </a:extLst>
          </p:cNvPr>
          <p:cNvSpPr txBox="1"/>
          <p:nvPr>
            <p:custDataLst>
              <p:tags r:id="rId6"/>
            </p:custDataLst>
          </p:nvPr>
        </p:nvSpPr>
        <p:spPr>
          <a:xfrm>
            <a:off x="6478767" y="1725083"/>
            <a:ext cx="5398601" cy="523220"/>
          </a:xfrm>
          <a:prstGeom prst="rect">
            <a:avLst/>
          </a:prstGeom>
          <a:noFill/>
        </p:spPr>
        <p:txBody>
          <a:bodyPr wrap="square" rtlCol="0">
            <a:spAutoFit/>
          </a:bodyPr>
          <a:lstStyle/>
          <a:p>
            <a:r>
              <a:rPr lang="en-GB" altLang="zh-CN" sz="1400" b="1"/>
              <a:t>Q</a:t>
            </a:r>
            <a:r>
              <a:rPr lang="zh-CN" altLang="en-US" sz="1400" b="1"/>
              <a:t>：以下细分黄金</a:t>
            </a:r>
            <a:r>
              <a:rPr lang="en-GB" altLang="zh-CN" sz="1400" b="1"/>
              <a:t>+</a:t>
            </a:r>
            <a:r>
              <a:rPr lang="zh-CN" altLang="en-US" sz="1400" b="1"/>
              <a:t>品类对门店销售贡献如何</a:t>
            </a:r>
            <a:endParaRPr lang="en-GB" altLang="zh-CN" sz="1400" b="1"/>
          </a:p>
          <a:p>
            <a:r>
              <a:rPr lang="zh-CN" altLang="en-US" sz="1400" b="1"/>
              <a:t>（图中显示受访者选择对门店销售贡献“高”的比例）</a:t>
            </a:r>
            <a:endParaRPr lang="en-US" sz="1400" b="1"/>
          </a:p>
        </p:txBody>
      </p:sp>
      <p:sp>
        <p:nvSpPr>
          <p:cNvPr id="25" name="Text Placeholder 5">
            <a:extLst>
              <a:ext uri="{FF2B5EF4-FFF2-40B4-BE49-F238E27FC236}">
                <a16:creationId xmlns:a16="http://schemas.microsoft.com/office/drawing/2014/main" id="{C8018ACA-85B0-A086-95A2-8D3192359425}"/>
              </a:ext>
            </a:extLst>
          </p:cNvPr>
          <p:cNvSpPr txBox="1">
            <a:spLocks/>
          </p:cNvSpPr>
          <p:nvPr>
            <p:custDataLst>
              <p:tags r:id="rId7"/>
            </p:custDataLst>
          </p:nvPr>
        </p:nvSpPr>
        <p:spPr>
          <a:xfrm>
            <a:off x="6588381" y="6183611"/>
            <a:ext cx="4899538" cy="499686"/>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0"/>
              </a:spcAft>
              <a:buFont typeface="Arial" panose="020B0604020202020204" pitchFamily="34" charset="0"/>
              <a:buNone/>
              <a:defRPr sz="600" b="0"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2pPr>
            <a:lvl3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3pPr>
            <a:lvl4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4pPr>
            <a:lvl5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800">
                <a:solidFill>
                  <a:srgbClr val="000000"/>
                </a:solidFill>
                <a:latin typeface="Noto Sans Light" panose="020B0402040504020204" pitchFamily="34" charset="0"/>
              </a:rPr>
              <a:t>来源：中国黄金报社，世界黄金协会</a:t>
            </a:r>
            <a:endParaRPr lang="en-US" sz="800"/>
          </a:p>
          <a:p>
            <a:endParaRPr lang="en-US" sz="800">
              <a:solidFill>
                <a:srgbClr val="000000"/>
              </a:solidFill>
              <a:latin typeface="Noto Sans Light" panose="020B0402040504020204" pitchFamily="34" charset="0"/>
            </a:endParaRPr>
          </a:p>
          <a:p>
            <a:endParaRPr lang="en-US" sz="800"/>
          </a:p>
        </p:txBody>
      </p:sp>
      <p:sp>
        <p:nvSpPr>
          <p:cNvPr id="11" name="Footer Placeholder 10">
            <a:extLst>
              <a:ext uri="{FF2B5EF4-FFF2-40B4-BE49-F238E27FC236}">
                <a16:creationId xmlns:a16="http://schemas.microsoft.com/office/drawing/2014/main" id="{739CA721-75AC-D8FC-C83A-2CEFABD6E952}"/>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5" name="Content Placeholder 4">
            <a:extLst>
              <a:ext uri="{FF2B5EF4-FFF2-40B4-BE49-F238E27FC236}">
                <a16:creationId xmlns:a16="http://schemas.microsoft.com/office/drawing/2014/main" id="{7464F363-9480-0805-9A6B-3A98656A934F}"/>
              </a:ext>
            </a:extLst>
          </p:cNvPr>
          <p:cNvPicPr>
            <a:picLocks noGrp="1" noChangeAspect="1"/>
          </p:cNvPicPr>
          <p:nvPr>
            <p:ph idx="1"/>
          </p:nvPr>
        </p:nvPicPr>
        <p:blipFill>
          <a:blip r:embed="rId10"/>
          <a:stretch>
            <a:fillRect/>
          </a:stretch>
        </p:blipFill>
        <p:spPr>
          <a:xfrm>
            <a:off x="1008124" y="2257448"/>
            <a:ext cx="5084505" cy="3926164"/>
          </a:xfrm>
          <a:prstGeom prst="rect">
            <a:avLst/>
          </a:prstGeom>
        </p:spPr>
      </p:pic>
      <p:pic>
        <p:nvPicPr>
          <p:cNvPr id="10" name="Content Placeholder 9">
            <a:extLst>
              <a:ext uri="{FF2B5EF4-FFF2-40B4-BE49-F238E27FC236}">
                <a16:creationId xmlns:a16="http://schemas.microsoft.com/office/drawing/2014/main" id="{869B2B78-D78C-53F6-9EC2-50AC9A0705E0}"/>
              </a:ext>
            </a:extLst>
          </p:cNvPr>
          <p:cNvPicPr>
            <a:picLocks noGrp="1" noChangeAspect="1"/>
          </p:cNvPicPr>
          <p:nvPr>
            <p:ph idx="13"/>
          </p:nvPr>
        </p:nvPicPr>
        <p:blipFill>
          <a:blip r:embed="rId11"/>
          <a:stretch>
            <a:fillRect/>
          </a:stretch>
        </p:blipFill>
        <p:spPr>
          <a:xfrm>
            <a:off x="6586599" y="2248303"/>
            <a:ext cx="5084505" cy="3944454"/>
          </a:xfrm>
          <a:prstGeom prst="rect">
            <a:avLst/>
          </a:prstGeom>
        </p:spPr>
      </p:pic>
    </p:spTree>
    <p:custDataLst>
      <p:tags r:id="rId1"/>
    </p:custDataLst>
    <p:extLst>
      <p:ext uri="{BB962C8B-B14F-4D97-AF65-F5344CB8AC3E}">
        <p14:creationId xmlns:p14="http://schemas.microsoft.com/office/powerpoint/2010/main" val="17053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6522-7458-1F9D-1BCA-6409766CB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5A252-1A1E-9A02-32DF-54B68C0009C4}"/>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门店黄金产品销售同样呈现量低价涨的情形</a:t>
            </a:r>
            <a:endParaRPr lang="en-GB" sz="3200" dirty="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83A74066-2B83-3E8F-D7EB-3FF9F3D7B285}"/>
              </a:ext>
            </a:extLst>
          </p:cNvPr>
          <p:cNvSpPr>
            <a:spLocks noGrp="1"/>
          </p:cNvSpPr>
          <p:nvPr>
            <p:ph type="body" sz="quarter" idx="17"/>
            <p:custDataLst>
              <p:tags r:id="rId3"/>
            </p:custDataLst>
          </p:nvPr>
        </p:nvSpPr>
        <p:spPr>
          <a:xfrm>
            <a:off x="1008124" y="6218251"/>
            <a:ext cx="4899538" cy="580935"/>
          </a:xfrm>
        </p:spPr>
        <p:txBody>
          <a:bodyPr>
            <a:noAutofit/>
          </a:bodyPr>
          <a:lstStyle/>
          <a:p>
            <a:r>
              <a:rPr lang="zh-CN" altLang="en-US" sz="800" dirty="0">
                <a:solidFill>
                  <a:srgbClr val="000000"/>
                </a:solidFill>
                <a:latin typeface="Noto Sans Light" panose="020B0402040504020204" pitchFamily="34" charset="0"/>
              </a:rPr>
              <a:t>来源：中国黄金报社，世界黄金协会</a:t>
            </a:r>
            <a:endParaRPr lang="en-US" sz="800" dirty="0"/>
          </a:p>
        </p:txBody>
      </p:sp>
      <p:sp>
        <p:nvSpPr>
          <p:cNvPr id="12" name="TextBox 11">
            <a:extLst>
              <a:ext uri="{FF2B5EF4-FFF2-40B4-BE49-F238E27FC236}">
                <a16:creationId xmlns:a16="http://schemas.microsoft.com/office/drawing/2014/main" id="{47B6D82F-4ACF-0C44-D140-66AA560DB634}"/>
              </a:ext>
            </a:extLst>
          </p:cNvPr>
          <p:cNvSpPr txBox="1"/>
          <p:nvPr>
            <p:custDataLst>
              <p:tags r:id="rId4"/>
            </p:custDataLst>
          </p:nvPr>
        </p:nvSpPr>
        <p:spPr>
          <a:xfrm>
            <a:off x="1008124" y="1720095"/>
            <a:ext cx="4979721" cy="523220"/>
          </a:xfrm>
          <a:prstGeom prst="rect">
            <a:avLst/>
          </a:prstGeom>
          <a:noFill/>
        </p:spPr>
        <p:txBody>
          <a:bodyPr wrap="square" rtlCol="0">
            <a:spAutoFit/>
          </a:bodyPr>
          <a:lstStyle/>
          <a:p>
            <a:r>
              <a:rPr lang="en-GB" altLang="zh-CN" sz="1400" b="1" dirty="0"/>
              <a:t>Q</a:t>
            </a:r>
            <a:r>
              <a:rPr lang="zh-CN" altLang="en-US" sz="1400" b="1" dirty="0"/>
              <a:t>：您门店的黄金产品按克重销售占比如何？</a:t>
            </a:r>
            <a:endParaRPr lang="en-GB" altLang="zh-CN" sz="1400" b="1" dirty="0"/>
          </a:p>
          <a:p>
            <a:r>
              <a:rPr lang="zh-CN" altLang="en-US" sz="1400" b="1" dirty="0"/>
              <a:t>（</a:t>
            </a:r>
            <a:r>
              <a:rPr lang="en-GB" altLang="zh-CN" sz="1400" b="1" dirty="0"/>
              <a:t>2025</a:t>
            </a:r>
            <a:r>
              <a:rPr lang="zh-CN" altLang="en-US" sz="1400" b="1" dirty="0"/>
              <a:t>上半年，内圈：</a:t>
            </a:r>
            <a:r>
              <a:rPr lang="en-GB" altLang="zh-CN" sz="1400" b="1" dirty="0"/>
              <a:t>2023</a:t>
            </a:r>
            <a:r>
              <a:rPr lang="zh-CN" altLang="en-US" sz="1400" b="1" dirty="0"/>
              <a:t>；外圈：</a:t>
            </a:r>
            <a:r>
              <a:rPr lang="en-GB" altLang="zh-CN" sz="1400" b="1" dirty="0"/>
              <a:t>2025</a:t>
            </a:r>
            <a:r>
              <a:rPr lang="zh-CN" altLang="en-US" sz="1400" b="1" dirty="0"/>
              <a:t>）</a:t>
            </a:r>
            <a:endParaRPr lang="en-US" sz="1400" b="1" dirty="0"/>
          </a:p>
        </p:txBody>
      </p:sp>
      <p:sp>
        <p:nvSpPr>
          <p:cNvPr id="16" name="Date Placeholder 4">
            <a:extLst>
              <a:ext uri="{FF2B5EF4-FFF2-40B4-BE49-F238E27FC236}">
                <a16:creationId xmlns:a16="http://schemas.microsoft.com/office/drawing/2014/main" id="{4DB8D865-C077-E18D-3BAF-763A8756BE1F}"/>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24" name="TextBox 23">
            <a:extLst>
              <a:ext uri="{FF2B5EF4-FFF2-40B4-BE49-F238E27FC236}">
                <a16:creationId xmlns:a16="http://schemas.microsoft.com/office/drawing/2014/main" id="{00F0E8B4-6E9D-68A9-638F-BDC02328FBCA}"/>
              </a:ext>
            </a:extLst>
          </p:cNvPr>
          <p:cNvSpPr txBox="1"/>
          <p:nvPr>
            <p:custDataLst>
              <p:tags r:id="rId6"/>
            </p:custDataLst>
          </p:nvPr>
        </p:nvSpPr>
        <p:spPr>
          <a:xfrm>
            <a:off x="6478767" y="1725083"/>
            <a:ext cx="5398601" cy="307777"/>
          </a:xfrm>
          <a:prstGeom prst="rect">
            <a:avLst/>
          </a:prstGeom>
          <a:noFill/>
        </p:spPr>
        <p:txBody>
          <a:bodyPr wrap="square" rtlCol="0">
            <a:spAutoFit/>
          </a:bodyPr>
          <a:lstStyle/>
          <a:p>
            <a:r>
              <a:rPr lang="en-GB" altLang="zh-CN" sz="1400" b="1" dirty="0"/>
              <a:t>Q</a:t>
            </a:r>
            <a:r>
              <a:rPr lang="zh-CN" altLang="en-US" sz="1400" b="1" dirty="0"/>
              <a:t>：您门店的黄金产品按价格带销售占比如何？</a:t>
            </a:r>
            <a:endParaRPr lang="en-GB" altLang="zh-CN" sz="1400" b="1" dirty="0"/>
          </a:p>
        </p:txBody>
      </p:sp>
      <p:sp>
        <p:nvSpPr>
          <p:cNvPr id="25" name="Text Placeholder 5">
            <a:extLst>
              <a:ext uri="{FF2B5EF4-FFF2-40B4-BE49-F238E27FC236}">
                <a16:creationId xmlns:a16="http://schemas.microsoft.com/office/drawing/2014/main" id="{A9AB2B95-CBF0-5E62-F9EF-07A979E13493}"/>
              </a:ext>
            </a:extLst>
          </p:cNvPr>
          <p:cNvSpPr txBox="1">
            <a:spLocks/>
          </p:cNvSpPr>
          <p:nvPr>
            <p:custDataLst>
              <p:tags r:id="rId7"/>
            </p:custDataLst>
          </p:nvPr>
        </p:nvSpPr>
        <p:spPr>
          <a:xfrm>
            <a:off x="6588381" y="6183611"/>
            <a:ext cx="4899538" cy="499686"/>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0"/>
              </a:spcAft>
              <a:buFont typeface="Arial" panose="020B0604020202020204" pitchFamily="34" charset="0"/>
              <a:buNone/>
              <a:defRPr sz="600" b="0"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2pPr>
            <a:lvl3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3pPr>
            <a:lvl4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4pPr>
            <a:lvl5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800">
                <a:solidFill>
                  <a:srgbClr val="000000"/>
                </a:solidFill>
                <a:latin typeface="Noto Sans Light" panose="020B0402040504020204" pitchFamily="34" charset="0"/>
              </a:rPr>
              <a:t>来源：中国黄金报社，世界黄金协会</a:t>
            </a:r>
            <a:endParaRPr lang="en-US" sz="800"/>
          </a:p>
          <a:p>
            <a:endParaRPr lang="en-US" sz="800">
              <a:solidFill>
                <a:srgbClr val="000000"/>
              </a:solidFill>
              <a:latin typeface="Noto Sans Light" panose="020B0402040504020204" pitchFamily="34" charset="0"/>
            </a:endParaRPr>
          </a:p>
          <a:p>
            <a:endParaRPr lang="en-US" sz="800"/>
          </a:p>
        </p:txBody>
      </p:sp>
      <p:sp>
        <p:nvSpPr>
          <p:cNvPr id="11" name="Footer Placeholder 10">
            <a:extLst>
              <a:ext uri="{FF2B5EF4-FFF2-40B4-BE49-F238E27FC236}">
                <a16:creationId xmlns:a16="http://schemas.microsoft.com/office/drawing/2014/main" id="{A5A413CB-A69E-242A-00F8-8A5B040EB8F5}"/>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6" name="Content Placeholder 5">
            <a:extLst>
              <a:ext uri="{FF2B5EF4-FFF2-40B4-BE49-F238E27FC236}">
                <a16:creationId xmlns:a16="http://schemas.microsoft.com/office/drawing/2014/main" id="{2B3F8A46-94D1-AD9B-0DD5-0622B8347EF7}"/>
              </a:ext>
            </a:extLst>
          </p:cNvPr>
          <p:cNvPicPr>
            <a:picLocks noGrp="1" noChangeAspect="1"/>
          </p:cNvPicPr>
          <p:nvPr>
            <p:ph idx="13"/>
          </p:nvPr>
        </p:nvPicPr>
        <p:blipFill>
          <a:blip r:embed="rId10"/>
          <a:stretch>
            <a:fillRect/>
          </a:stretch>
        </p:blipFill>
        <p:spPr>
          <a:xfrm>
            <a:off x="6588381" y="2270748"/>
            <a:ext cx="5084505" cy="3907875"/>
          </a:xfrm>
          <a:prstGeom prst="rect">
            <a:avLst/>
          </a:prstGeom>
        </p:spPr>
      </p:pic>
      <p:pic>
        <p:nvPicPr>
          <p:cNvPr id="9" name="Content Placeholder 8">
            <a:extLst>
              <a:ext uri="{FF2B5EF4-FFF2-40B4-BE49-F238E27FC236}">
                <a16:creationId xmlns:a16="http://schemas.microsoft.com/office/drawing/2014/main" id="{93D6C20B-038D-773A-71DB-14B7A94EB7EB}"/>
              </a:ext>
            </a:extLst>
          </p:cNvPr>
          <p:cNvPicPr>
            <a:picLocks noGrp="1" noChangeAspect="1"/>
          </p:cNvPicPr>
          <p:nvPr>
            <p:ph idx="1"/>
          </p:nvPr>
        </p:nvPicPr>
        <p:blipFill>
          <a:blip r:embed="rId11"/>
          <a:stretch>
            <a:fillRect/>
          </a:stretch>
        </p:blipFill>
        <p:spPr>
          <a:xfrm>
            <a:off x="1134885" y="2231121"/>
            <a:ext cx="4834547" cy="3987130"/>
          </a:xfrm>
          <a:prstGeom prst="rect">
            <a:avLst/>
          </a:prstGeom>
        </p:spPr>
      </p:pic>
    </p:spTree>
    <p:custDataLst>
      <p:tags r:id="rId1"/>
    </p:custDataLst>
    <p:extLst>
      <p:ext uri="{BB962C8B-B14F-4D97-AF65-F5344CB8AC3E}">
        <p14:creationId xmlns:p14="http://schemas.microsoft.com/office/powerpoint/2010/main" val="2392006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7ECA0-EB6F-C856-F08C-E82ECB913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FC66C-9E31-2F95-1EAF-B36B49814806}"/>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古法金与硬足金产品依然支撑门店利润贡献</a:t>
            </a:r>
            <a:endParaRPr lang="en-GB" sz="3200" dirty="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13DEED70-8C9C-A191-B18C-EB3CDB1A3A65}"/>
              </a:ext>
            </a:extLst>
          </p:cNvPr>
          <p:cNvSpPr>
            <a:spLocks noGrp="1"/>
          </p:cNvSpPr>
          <p:nvPr>
            <p:ph type="body" sz="quarter" idx="17"/>
            <p:custDataLst>
              <p:tags r:id="rId3"/>
            </p:custDataLst>
          </p:nvPr>
        </p:nvSpPr>
        <p:spPr>
          <a:xfrm>
            <a:off x="1008124" y="6218251"/>
            <a:ext cx="4899538" cy="580935"/>
          </a:xfrm>
        </p:spPr>
        <p:txBody>
          <a:bodyPr>
            <a:noAutofit/>
          </a:bodyPr>
          <a:lstStyle/>
          <a:p>
            <a:r>
              <a:rPr lang="zh-CN" altLang="en-US" sz="800" dirty="0">
                <a:solidFill>
                  <a:srgbClr val="000000"/>
                </a:solidFill>
                <a:latin typeface="Noto Sans Light" panose="020B0402040504020204" pitchFamily="34" charset="0"/>
              </a:rPr>
              <a:t>来源：中国黄金报社，世界黄金协会</a:t>
            </a:r>
            <a:endParaRPr lang="en-US" sz="800" dirty="0"/>
          </a:p>
        </p:txBody>
      </p:sp>
      <p:sp>
        <p:nvSpPr>
          <p:cNvPr id="12" name="TextBox 11">
            <a:extLst>
              <a:ext uri="{FF2B5EF4-FFF2-40B4-BE49-F238E27FC236}">
                <a16:creationId xmlns:a16="http://schemas.microsoft.com/office/drawing/2014/main" id="{BD297801-ADAF-ED55-03C6-035F4754DBB4}"/>
              </a:ext>
            </a:extLst>
          </p:cNvPr>
          <p:cNvSpPr txBox="1"/>
          <p:nvPr>
            <p:custDataLst>
              <p:tags r:id="rId4"/>
            </p:custDataLst>
          </p:nvPr>
        </p:nvSpPr>
        <p:spPr>
          <a:xfrm>
            <a:off x="1008124" y="1720095"/>
            <a:ext cx="4979721" cy="307777"/>
          </a:xfrm>
          <a:prstGeom prst="rect">
            <a:avLst/>
          </a:prstGeom>
          <a:noFill/>
        </p:spPr>
        <p:txBody>
          <a:bodyPr wrap="square" rtlCol="0">
            <a:spAutoFit/>
          </a:bodyPr>
          <a:lstStyle/>
          <a:p>
            <a:r>
              <a:rPr lang="en-GB" sz="1400" b="1" dirty="0"/>
              <a:t>Q: </a:t>
            </a:r>
            <a:r>
              <a:rPr lang="zh-CN" altLang="en-US" sz="1400" b="1" dirty="0"/>
              <a:t>请按照以下产品对门店利润的贡献打分</a:t>
            </a:r>
            <a:endParaRPr lang="en-US" sz="1400" b="1" dirty="0"/>
          </a:p>
        </p:txBody>
      </p:sp>
      <p:sp>
        <p:nvSpPr>
          <p:cNvPr id="16" name="Date Placeholder 4">
            <a:extLst>
              <a:ext uri="{FF2B5EF4-FFF2-40B4-BE49-F238E27FC236}">
                <a16:creationId xmlns:a16="http://schemas.microsoft.com/office/drawing/2014/main" id="{F58A289F-B833-E745-5798-E212FE30ED75}"/>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25" name="Text Placeholder 5">
            <a:extLst>
              <a:ext uri="{FF2B5EF4-FFF2-40B4-BE49-F238E27FC236}">
                <a16:creationId xmlns:a16="http://schemas.microsoft.com/office/drawing/2014/main" id="{02D6632A-0A78-A986-74EF-946AA95D9B66}"/>
              </a:ext>
            </a:extLst>
          </p:cNvPr>
          <p:cNvSpPr txBox="1">
            <a:spLocks/>
          </p:cNvSpPr>
          <p:nvPr>
            <p:custDataLst>
              <p:tags r:id="rId6"/>
            </p:custDataLst>
          </p:nvPr>
        </p:nvSpPr>
        <p:spPr>
          <a:xfrm>
            <a:off x="6588381" y="6183611"/>
            <a:ext cx="4899538" cy="499686"/>
          </a:xfrm>
          <a:prstGeom prst="rect">
            <a:avLst/>
          </a:prstGeom>
        </p:spPr>
        <p:txBody>
          <a:bodyPr vert="horz" lIns="0" tIns="0" rIns="0" bIns="0" rtlCol="0">
            <a:noAutofit/>
          </a:bodyPr>
          <a:lstStyle>
            <a:lvl1pPr marL="0" indent="0" algn="l" defTabSz="914400" rtl="0" eaLnBrk="1" latinLnBrk="0" hangingPunct="1">
              <a:lnSpc>
                <a:spcPct val="111000"/>
              </a:lnSpc>
              <a:spcBef>
                <a:spcPts val="0"/>
              </a:spcBef>
              <a:spcAft>
                <a:spcPts val="0"/>
              </a:spcAft>
              <a:buFont typeface="Arial" panose="020B0604020202020204" pitchFamily="34" charset="0"/>
              <a:buNone/>
              <a:defRPr sz="600" b="0" kern="1200">
                <a:solidFill>
                  <a:schemeClr val="tx1"/>
                </a:solidFill>
                <a:latin typeface="+mj-lt"/>
                <a:ea typeface="+mn-ea"/>
                <a:cs typeface="+mn-cs"/>
              </a:defRPr>
            </a:lvl1pPr>
            <a:lvl2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2pPr>
            <a:lvl3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3pPr>
            <a:lvl4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4pPr>
            <a:lvl5pPr marL="0" indent="0" algn="l" defTabSz="914400" rtl="0" eaLnBrk="1" latinLnBrk="0" hangingPunct="1">
              <a:lnSpc>
                <a:spcPct val="111000"/>
              </a:lnSpc>
              <a:spcBef>
                <a:spcPts val="0"/>
              </a:spcBef>
              <a:spcAft>
                <a:spcPts val="0"/>
              </a:spcAft>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800">
                <a:solidFill>
                  <a:srgbClr val="000000"/>
                </a:solidFill>
                <a:latin typeface="Noto Sans Light" panose="020B0402040504020204" pitchFamily="34" charset="0"/>
              </a:rPr>
              <a:t>来源：中国黄金报社，世界黄金协会</a:t>
            </a:r>
            <a:endParaRPr lang="en-US" sz="800"/>
          </a:p>
          <a:p>
            <a:endParaRPr lang="en-US" sz="800">
              <a:solidFill>
                <a:srgbClr val="000000"/>
              </a:solidFill>
              <a:latin typeface="Noto Sans Light" panose="020B0402040504020204" pitchFamily="34" charset="0"/>
            </a:endParaRPr>
          </a:p>
          <a:p>
            <a:endParaRPr lang="en-US" sz="800"/>
          </a:p>
        </p:txBody>
      </p:sp>
      <p:sp>
        <p:nvSpPr>
          <p:cNvPr id="11" name="Footer Placeholder 10">
            <a:extLst>
              <a:ext uri="{FF2B5EF4-FFF2-40B4-BE49-F238E27FC236}">
                <a16:creationId xmlns:a16="http://schemas.microsoft.com/office/drawing/2014/main" id="{911A6527-FC63-E5B5-9A2C-B2402AB50B4E}"/>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5" name="Content Placeholder 4">
            <a:extLst>
              <a:ext uri="{FF2B5EF4-FFF2-40B4-BE49-F238E27FC236}">
                <a16:creationId xmlns:a16="http://schemas.microsoft.com/office/drawing/2014/main" id="{04EBE665-3E31-8D4B-4264-715129C26C37}"/>
              </a:ext>
            </a:extLst>
          </p:cNvPr>
          <p:cNvPicPr>
            <a:picLocks noGrp="1" noChangeAspect="1"/>
          </p:cNvPicPr>
          <p:nvPr>
            <p:ph idx="1"/>
          </p:nvPr>
        </p:nvPicPr>
        <p:blipFill>
          <a:blip r:embed="rId10"/>
          <a:stretch>
            <a:fillRect/>
          </a:stretch>
        </p:blipFill>
        <p:spPr>
          <a:xfrm>
            <a:off x="1012954" y="2110062"/>
            <a:ext cx="5084505" cy="3907875"/>
          </a:xfrm>
          <a:prstGeom prst="rect">
            <a:avLst/>
          </a:prstGeom>
        </p:spPr>
      </p:pic>
      <p:sp>
        <p:nvSpPr>
          <p:cNvPr id="8" name="Content Placeholder 7">
            <a:extLst>
              <a:ext uri="{FF2B5EF4-FFF2-40B4-BE49-F238E27FC236}">
                <a16:creationId xmlns:a16="http://schemas.microsoft.com/office/drawing/2014/main" id="{D6E490D6-126D-B3FF-B658-5391269835EF}"/>
              </a:ext>
            </a:extLst>
          </p:cNvPr>
          <p:cNvSpPr>
            <a:spLocks noGrp="1"/>
          </p:cNvSpPr>
          <p:nvPr>
            <p:ph idx="13"/>
            <p:custDataLst>
              <p:tags r:id="rId7"/>
            </p:custDataLst>
          </p:nvPr>
        </p:nvSpPr>
        <p:spPr>
          <a:xfrm>
            <a:off x="6588124" y="2188124"/>
            <a:ext cx="5090400" cy="3907876"/>
          </a:xfrm>
        </p:spPr>
        <p:txBody>
          <a:bodyPr/>
          <a:lstStyle/>
          <a:p>
            <a:pPr marL="285750" indent="-285750">
              <a:buFont typeface="Arial" panose="020B0604020202020204" pitchFamily="34" charset="0"/>
              <a:buChar char="•"/>
            </a:pPr>
            <a:r>
              <a:rPr lang="zh-CN" altLang="en-US" b="0" dirty="0"/>
              <a:t>文化 、时尚附加值较高的古法金与硬足金利润得分区间较高 </a:t>
            </a:r>
            <a:r>
              <a:rPr lang="en-GB" altLang="zh-CN" b="0" dirty="0"/>
              <a:t>– </a:t>
            </a:r>
            <a:r>
              <a:rPr lang="zh-CN" altLang="en-US" b="0" dirty="0"/>
              <a:t>仍为门店利润贡献主力</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与</a:t>
            </a:r>
            <a:r>
              <a:rPr lang="en-GB" altLang="zh-CN" b="0" dirty="0"/>
              <a:t>2023</a:t>
            </a:r>
            <a:r>
              <a:rPr lang="zh-CN" altLang="en-US" b="0" dirty="0"/>
              <a:t>年相比，普遍的“内卷”令大部分品类的利润贡献在</a:t>
            </a:r>
            <a:r>
              <a:rPr lang="en-GB" altLang="zh-CN" b="0" dirty="0"/>
              <a:t>2025</a:t>
            </a:r>
            <a:r>
              <a:rPr lang="zh-CN" altLang="en-US" b="0" dirty="0"/>
              <a:t>相对降低</a:t>
            </a:r>
            <a:endParaRPr lang="en-GB" altLang="zh-CN" b="0" dirty="0"/>
          </a:p>
          <a:p>
            <a:pPr marL="285750" indent="-285750">
              <a:buFont typeface="Arial" panose="020B0604020202020204" pitchFamily="34" charset="0"/>
              <a:buChar char="•"/>
            </a:pPr>
            <a:endParaRPr lang="en-GB" altLang="zh-CN" b="0" dirty="0"/>
          </a:p>
          <a:p>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b="0" dirty="0"/>
          </a:p>
        </p:txBody>
      </p:sp>
    </p:spTree>
    <p:custDataLst>
      <p:tags r:id="rId1"/>
    </p:custDataLst>
    <p:extLst>
      <p:ext uri="{BB962C8B-B14F-4D97-AF65-F5344CB8AC3E}">
        <p14:creationId xmlns:p14="http://schemas.microsoft.com/office/powerpoint/2010/main" val="116292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49CE-2A11-7569-E3E8-A7A6389D5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AF9B7-D064-84B4-EA52-01EA2C142738}"/>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自戴仍然驱动门店金饰销售</a:t>
            </a:r>
            <a:endParaRPr lang="en-GB" sz="3200" dirty="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18248303-4958-64DE-75A9-2C9EDDA2DF00}"/>
              </a:ext>
            </a:extLst>
          </p:cNvPr>
          <p:cNvSpPr>
            <a:spLocks noGrp="1"/>
          </p:cNvSpPr>
          <p:nvPr>
            <p:ph type="body" sz="quarter" idx="17"/>
            <p:custDataLst>
              <p:tags r:id="rId3"/>
            </p:custDataLst>
          </p:nvPr>
        </p:nvSpPr>
        <p:spPr>
          <a:xfrm>
            <a:off x="1008124" y="6218251"/>
            <a:ext cx="4899538" cy="580935"/>
          </a:xfrm>
        </p:spPr>
        <p:txBody>
          <a:bodyPr>
            <a:noAutofit/>
          </a:bodyPr>
          <a:lstStyle/>
          <a:p>
            <a:r>
              <a:rPr lang="zh-CN" altLang="en-US" sz="800" dirty="0">
                <a:solidFill>
                  <a:srgbClr val="000000"/>
                </a:solidFill>
                <a:latin typeface="Noto Sans Light" panose="020B0402040504020204" pitchFamily="34" charset="0"/>
              </a:rPr>
              <a:t>来源：中国黄金报社，世界黄金协会</a:t>
            </a:r>
            <a:endParaRPr lang="en-US" sz="800" dirty="0"/>
          </a:p>
        </p:txBody>
      </p:sp>
      <p:sp>
        <p:nvSpPr>
          <p:cNvPr id="12" name="TextBox 11">
            <a:extLst>
              <a:ext uri="{FF2B5EF4-FFF2-40B4-BE49-F238E27FC236}">
                <a16:creationId xmlns:a16="http://schemas.microsoft.com/office/drawing/2014/main" id="{0CC4E316-2FEC-F7E0-46A5-71B21F53B495}"/>
              </a:ext>
            </a:extLst>
          </p:cNvPr>
          <p:cNvSpPr txBox="1"/>
          <p:nvPr>
            <p:custDataLst>
              <p:tags r:id="rId4"/>
            </p:custDataLst>
          </p:nvPr>
        </p:nvSpPr>
        <p:spPr>
          <a:xfrm>
            <a:off x="1008124" y="1720095"/>
            <a:ext cx="4979721" cy="307777"/>
          </a:xfrm>
          <a:prstGeom prst="rect">
            <a:avLst/>
          </a:prstGeom>
          <a:noFill/>
        </p:spPr>
        <p:txBody>
          <a:bodyPr wrap="square" rtlCol="0">
            <a:spAutoFit/>
          </a:bodyPr>
          <a:lstStyle/>
          <a:p>
            <a:r>
              <a:rPr lang="en-GB" sz="1400" b="1" dirty="0"/>
              <a:t>Q: </a:t>
            </a:r>
            <a:r>
              <a:rPr lang="zh-CN" altLang="en-US" sz="1400" b="1" dirty="0"/>
              <a:t>门店销售按场景占比 （以价值计算）</a:t>
            </a:r>
            <a:endParaRPr lang="en-US" sz="1400" b="1" dirty="0"/>
          </a:p>
        </p:txBody>
      </p:sp>
      <p:sp>
        <p:nvSpPr>
          <p:cNvPr id="16" name="Date Placeholder 4">
            <a:extLst>
              <a:ext uri="{FF2B5EF4-FFF2-40B4-BE49-F238E27FC236}">
                <a16:creationId xmlns:a16="http://schemas.microsoft.com/office/drawing/2014/main" id="{49FDC103-3D95-3A2F-3854-AB96CCAA019A}"/>
              </a:ext>
            </a:extLst>
          </p:cNvPr>
          <p:cNvSpPr txBox="1">
            <a:spLocks/>
          </p:cNvSpPr>
          <p:nvPr>
            <p:custDataLst>
              <p:tags r:id="rId5"/>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11" name="Footer Placeholder 10">
            <a:extLst>
              <a:ext uri="{FF2B5EF4-FFF2-40B4-BE49-F238E27FC236}">
                <a16:creationId xmlns:a16="http://schemas.microsoft.com/office/drawing/2014/main" id="{901A10BE-8E66-81FF-B4C2-93F399238CDB}"/>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8" name="Content Placeholder 7">
            <a:extLst>
              <a:ext uri="{FF2B5EF4-FFF2-40B4-BE49-F238E27FC236}">
                <a16:creationId xmlns:a16="http://schemas.microsoft.com/office/drawing/2014/main" id="{A31A008C-717A-B56A-B056-AA3BC6E0898C}"/>
              </a:ext>
            </a:extLst>
          </p:cNvPr>
          <p:cNvSpPr>
            <a:spLocks noGrp="1"/>
          </p:cNvSpPr>
          <p:nvPr>
            <p:ph idx="13"/>
            <p:custDataLst>
              <p:tags r:id="rId6"/>
            </p:custDataLst>
          </p:nvPr>
        </p:nvSpPr>
        <p:spPr>
          <a:xfrm>
            <a:off x="6588124" y="2188124"/>
            <a:ext cx="5090400" cy="3907876"/>
          </a:xfrm>
        </p:spPr>
        <p:txBody>
          <a:bodyPr/>
          <a:lstStyle/>
          <a:p>
            <a:pPr marL="285750" indent="-285750">
              <a:buFont typeface="Arial" panose="020B0604020202020204" pitchFamily="34" charset="0"/>
              <a:buChar char="•"/>
            </a:pPr>
            <a:r>
              <a:rPr lang="zh-CN" altLang="en-US" b="0" dirty="0"/>
              <a:t>自戴再次成为绝对主流 </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其他赠礼场景有所收缩，但变化不及结婚金饰需求</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日常佩戴 </a:t>
            </a:r>
            <a:r>
              <a:rPr lang="en-GB" altLang="zh-CN" b="0" dirty="0"/>
              <a:t>vs </a:t>
            </a:r>
            <a:r>
              <a:rPr lang="zh-CN" altLang="en-US" b="0" dirty="0"/>
              <a:t>结婚金饰分界线逐渐模糊</a:t>
            </a:r>
            <a:endParaRPr lang="en-GB" b="0" dirty="0"/>
          </a:p>
        </p:txBody>
      </p:sp>
      <p:pic>
        <p:nvPicPr>
          <p:cNvPr id="6" name="Content Placeholder 5">
            <a:extLst>
              <a:ext uri="{FF2B5EF4-FFF2-40B4-BE49-F238E27FC236}">
                <a16:creationId xmlns:a16="http://schemas.microsoft.com/office/drawing/2014/main" id="{1C063AE9-F5E5-E857-BC93-25B7A537166B}"/>
              </a:ext>
            </a:extLst>
          </p:cNvPr>
          <p:cNvPicPr>
            <a:picLocks noGrp="1" noChangeAspect="1"/>
          </p:cNvPicPr>
          <p:nvPr>
            <p:ph idx="1"/>
          </p:nvPr>
        </p:nvPicPr>
        <p:blipFill>
          <a:blip r:embed="rId9"/>
          <a:stretch>
            <a:fillRect/>
          </a:stretch>
        </p:blipFill>
        <p:spPr>
          <a:xfrm>
            <a:off x="1149366" y="2032000"/>
            <a:ext cx="4811680" cy="4064000"/>
          </a:xfrm>
          <a:prstGeom prst="rect">
            <a:avLst/>
          </a:prstGeom>
        </p:spPr>
      </p:pic>
    </p:spTree>
    <p:custDataLst>
      <p:tags r:id="rId1"/>
    </p:custDataLst>
    <p:extLst>
      <p:ext uri="{BB962C8B-B14F-4D97-AF65-F5344CB8AC3E}">
        <p14:creationId xmlns:p14="http://schemas.microsoft.com/office/powerpoint/2010/main" val="60512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A104-28D5-251C-1667-9685ACFD8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B3F2F-D5BC-237E-77DB-F3D86E99038E}"/>
              </a:ext>
            </a:extLst>
          </p:cNvPr>
          <p:cNvSpPr>
            <a:spLocks noGrp="1"/>
          </p:cNvSpPr>
          <p:nvPr>
            <p:ph type="title"/>
            <p:custDataLst>
              <p:tags r:id="rId2"/>
            </p:custDataLst>
          </p:nvPr>
        </p:nvSpPr>
        <p:spPr/>
        <p:txBody>
          <a:bodyPr anchor="b"/>
          <a:lstStyle/>
          <a:p>
            <a:r>
              <a:rPr lang="zh-CN" altLang="en-US" sz="3200"/>
              <a:t>上半年我国实际</a:t>
            </a:r>
            <a:r>
              <a:rPr lang="en-GB" altLang="zh-CN" sz="3200"/>
              <a:t>GDP</a:t>
            </a:r>
            <a:r>
              <a:rPr lang="zh-CN" altLang="en-US" sz="3200"/>
              <a:t>增长强劲，但通缩阴影仍在</a:t>
            </a:r>
            <a:endParaRPr lang="en-GB" sz="3200"/>
          </a:p>
        </p:txBody>
      </p:sp>
      <p:pic>
        <p:nvPicPr>
          <p:cNvPr id="10" name="Content Placeholder 9">
            <a:extLst>
              <a:ext uri="{FF2B5EF4-FFF2-40B4-BE49-F238E27FC236}">
                <a16:creationId xmlns:a16="http://schemas.microsoft.com/office/drawing/2014/main" id="{FCC550B5-B38D-048B-AE6E-19A6EA2FCEFA}"/>
              </a:ext>
            </a:extLst>
          </p:cNvPr>
          <p:cNvPicPr>
            <a:picLocks noGrp="1" noChangeAspect="1"/>
          </p:cNvPicPr>
          <p:nvPr>
            <p:ph idx="1"/>
          </p:nvPr>
        </p:nvPicPr>
        <p:blipFill>
          <a:blip r:embed="rId8"/>
          <a:stretch>
            <a:fillRect/>
          </a:stretch>
        </p:blipFill>
        <p:spPr>
          <a:xfrm>
            <a:off x="1031243" y="2110062"/>
            <a:ext cx="5047926" cy="3907875"/>
          </a:xfrm>
          <a:prstGeom prst="rect">
            <a:avLst/>
          </a:prstGeom>
        </p:spPr>
      </p:pic>
      <p:pic>
        <p:nvPicPr>
          <p:cNvPr id="12" name="Content Placeholder 11">
            <a:extLst>
              <a:ext uri="{FF2B5EF4-FFF2-40B4-BE49-F238E27FC236}">
                <a16:creationId xmlns:a16="http://schemas.microsoft.com/office/drawing/2014/main" id="{20B45BEF-A58C-6E30-5D6D-DA488B11CCA0}"/>
              </a:ext>
            </a:extLst>
          </p:cNvPr>
          <p:cNvPicPr>
            <a:picLocks noGrp="1" noChangeAspect="1"/>
          </p:cNvPicPr>
          <p:nvPr>
            <p:ph idx="13"/>
          </p:nvPr>
        </p:nvPicPr>
        <p:blipFill>
          <a:blip r:embed="rId9"/>
          <a:stretch>
            <a:fillRect/>
          </a:stretch>
        </p:blipFill>
        <p:spPr>
          <a:xfrm>
            <a:off x="6606670" y="2043001"/>
            <a:ext cx="5054022" cy="4041998"/>
          </a:xfrm>
          <a:prstGeom prst="rect">
            <a:avLst/>
          </a:prstGeom>
        </p:spPr>
      </p:pic>
      <p:sp>
        <p:nvSpPr>
          <p:cNvPr id="4" name="Footer Placeholder 3">
            <a:extLst>
              <a:ext uri="{FF2B5EF4-FFF2-40B4-BE49-F238E27FC236}">
                <a16:creationId xmlns:a16="http://schemas.microsoft.com/office/drawing/2014/main" id="{B9B6A78C-CD54-1BE3-52AC-11449F5B466A}"/>
              </a:ext>
            </a:extLst>
          </p:cNvPr>
          <p:cNvSpPr>
            <a:spLocks noGrp="1"/>
          </p:cNvSpPr>
          <p:nvPr>
            <p:ph type="ftr" sz="quarter" idx="15"/>
            <p:custDataLst>
              <p:tags r:id="rId3"/>
            </p:custDataLst>
          </p:nvPr>
        </p:nvSpPr>
        <p:spPr/>
        <p:txBody>
          <a:bodyPr/>
          <a:lstStyle/>
          <a:p>
            <a:r>
              <a:rPr lang="en-US" altLang="zh-CN"/>
              <a:t>2025</a:t>
            </a:r>
            <a:r>
              <a:rPr lang="zh-CN" altLang="en-US"/>
              <a:t>年中国金饰市场零售趋势洞察</a:t>
            </a:r>
            <a:endParaRPr lang="en-GB"/>
          </a:p>
        </p:txBody>
      </p:sp>
      <p:sp>
        <p:nvSpPr>
          <p:cNvPr id="6" name="Text Placeholder 5">
            <a:extLst>
              <a:ext uri="{FF2B5EF4-FFF2-40B4-BE49-F238E27FC236}">
                <a16:creationId xmlns:a16="http://schemas.microsoft.com/office/drawing/2014/main" id="{3EDD0C79-CDDC-FEBD-C1D8-C98168F3497A}"/>
              </a:ext>
            </a:extLst>
          </p:cNvPr>
          <p:cNvSpPr>
            <a:spLocks noGrp="1"/>
          </p:cNvSpPr>
          <p:nvPr>
            <p:ph type="body" sz="quarter" idx="17"/>
            <p:custDataLst>
              <p:tags r:id="rId4"/>
            </p:custDataLst>
          </p:nvPr>
        </p:nvSpPr>
        <p:spPr/>
        <p:txBody>
          <a:bodyPr>
            <a:noAutofit/>
          </a:bodyPr>
          <a:lstStyle/>
          <a:p>
            <a:r>
              <a:rPr lang="zh-CN" altLang="en-US" sz="800"/>
              <a:t>来源：万得，世界黄金协会</a:t>
            </a:r>
            <a:endParaRPr lang="en-GB" sz="800"/>
          </a:p>
        </p:txBody>
      </p:sp>
      <p:sp>
        <p:nvSpPr>
          <p:cNvPr id="3" name="Title 1">
            <a:extLst>
              <a:ext uri="{FF2B5EF4-FFF2-40B4-BE49-F238E27FC236}">
                <a16:creationId xmlns:a16="http://schemas.microsoft.com/office/drawing/2014/main" id="{C491B501-A4C0-BF7F-F9DA-13754A6E8FD4}"/>
              </a:ext>
            </a:extLst>
          </p:cNvPr>
          <p:cNvSpPr txBox="1">
            <a:spLocks/>
          </p:cNvSpPr>
          <p:nvPr>
            <p:custDataLst>
              <p:tags r:id="rId5"/>
            </p:custDataLst>
          </p:nvPr>
        </p:nvSpPr>
        <p:spPr>
          <a:xfrm>
            <a:off x="1006172" y="1768409"/>
            <a:ext cx="5198685" cy="3195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a:latin typeface="+mj-lt"/>
                <a:ea typeface="Noto Sans Medium" panose="020B0602040504020204" pitchFamily="34" charset="0"/>
                <a:cs typeface="Noto Sans Medium" panose="020B0602040504020204" pitchFamily="34" charset="0"/>
              </a:rPr>
              <a:t>二季度实际</a:t>
            </a:r>
            <a:r>
              <a:rPr lang="en-GB" altLang="zh-CN" sz="1400" b="1">
                <a:latin typeface="+mj-lt"/>
                <a:ea typeface="Noto Sans Medium" panose="020B0602040504020204" pitchFamily="34" charset="0"/>
                <a:cs typeface="Noto Sans Medium" panose="020B0602040504020204" pitchFamily="34" charset="0"/>
              </a:rPr>
              <a:t>GDP</a:t>
            </a:r>
            <a:r>
              <a:rPr lang="zh-CN" altLang="en-US" sz="1400" b="1">
                <a:latin typeface="+mj-lt"/>
                <a:ea typeface="Noto Sans Medium" panose="020B0602040504020204" pitchFamily="34" charset="0"/>
                <a:cs typeface="Noto Sans Medium" panose="020B0602040504020204" pitchFamily="34" charset="0"/>
              </a:rPr>
              <a:t>同比增长</a:t>
            </a:r>
            <a:r>
              <a:rPr lang="en-GB" altLang="zh-CN" sz="1400" b="1">
                <a:latin typeface="+mj-lt"/>
                <a:ea typeface="Noto Sans Medium" panose="020B0602040504020204" pitchFamily="34" charset="0"/>
                <a:cs typeface="Noto Sans Medium" panose="020B0602040504020204" pitchFamily="34" charset="0"/>
              </a:rPr>
              <a:t>5.2%</a:t>
            </a:r>
            <a:r>
              <a:rPr lang="zh-CN" altLang="en-US" sz="1400" b="1">
                <a:latin typeface="+mj-lt"/>
                <a:ea typeface="Noto Sans Medium" panose="020B0602040504020204" pitchFamily="34" charset="0"/>
                <a:cs typeface="Noto Sans Medium" panose="020B0602040504020204" pitchFamily="34" charset="0"/>
              </a:rPr>
              <a:t>，上半年同比增速录得</a:t>
            </a:r>
            <a:r>
              <a:rPr lang="en-GB" altLang="zh-CN" sz="1400" b="1">
                <a:latin typeface="+mj-lt"/>
                <a:ea typeface="Noto Sans Medium" panose="020B0602040504020204" pitchFamily="34" charset="0"/>
                <a:cs typeface="Noto Sans Medium" panose="020B0602040504020204" pitchFamily="34" charset="0"/>
              </a:rPr>
              <a:t>5.3%</a:t>
            </a:r>
            <a:endParaRPr lang="en-GB" sz="1400" b="1">
              <a:latin typeface="+mj-lt"/>
              <a:ea typeface="Noto Sans Medium" panose="020B0602040504020204" pitchFamily="34" charset="0"/>
              <a:cs typeface="Noto Sans Medium" panose="020B0602040504020204" pitchFamily="34" charset="0"/>
            </a:endParaRPr>
          </a:p>
        </p:txBody>
      </p:sp>
      <p:sp>
        <p:nvSpPr>
          <p:cNvPr id="13" name="Title 1">
            <a:extLst>
              <a:ext uri="{FF2B5EF4-FFF2-40B4-BE49-F238E27FC236}">
                <a16:creationId xmlns:a16="http://schemas.microsoft.com/office/drawing/2014/main" id="{1CC36C62-83AA-89BF-7B20-E1863040FAF2}"/>
              </a:ext>
            </a:extLst>
          </p:cNvPr>
          <p:cNvSpPr txBox="1">
            <a:spLocks/>
          </p:cNvSpPr>
          <p:nvPr>
            <p:custDataLst>
              <p:tags r:id="rId6"/>
            </p:custDataLst>
          </p:nvPr>
        </p:nvSpPr>
        <p:spPr>
          <a:xfrm>
            <a:off x="6779011" y="1768409"/>
            <a:ext cx="5198685" cy="3195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a:latin typeface="+mj-lt"/>
                <a:ea typeface="Noto Sans Medium" panose="020B0602040504020204" pitchFamily="34" charset="0"/>
                <a:cs typeface="Noto Sans Medium" panose="020B0602040504020204" pitchFamily="34" charset="0"/>
              </a:rPr>
              <a:t>但</a:t>
            </a:r>
            <a:r>
              <a:rPr lang="en-GB" altLang="zh-CN" sz="1400" b="1">
                <a:latin typeface="+mj-lt"/>
                <a:ea typeface="Noto Sans Medium" panose="020B0602040504020204" pitchFamily="34" charset="0"/>
                <a:cs typeface="Noto Sans Medium" panose="020B0602040504020204" pitchFamily="34" charset="0"/>
              </a:rPr>
              <a:t>GDP</a:t>
            </a:r>
            <a:r>
              <a:rPr lang="zh-CN" altLang="en-US" sz="1400" b="1">
                <a:latin typeface="+mj-lt"/>
                <a:ea typeface="Noto Sans Medium" panose="020B0602040504020204" pitchFamily="34" charset="0"/>
                <a:cs typeface="Noto Sans Medium" panose="020B0602040504020204" pitchFamily="34" charset="0"/>
              </a:rPr>
              <a:t>平减指数连续九个季度为负，通缩压力前所未见</a:t>
            </a:r>
            <a:endParaRPr lang="en-GB" sz="1400" b="1">
              <a:latin typeface="+mj-lt"/>
              <a:ea typeface="Noto Sans Medium" panose="020B0602040504020204" pitchFamily="34" charset="0"/>
              <a:cs typeface="Noto Sans Medium" panose="020B0602040504020204" pitchFamily="34" charset="0"/>
            </a:endParaRPr>
          </a:p>
        </p:txBody>
      </p:sp>
    </p:spTree>
    <p:custDataLst>
      <p:tags r:id="rId1"/>
    </p:custDataLst>
    <p:extLst>
      <p:ext uri="{BB962C8B-B14F-4D97-AF65-F5344CB8AC3E}">
        <p14:creationId xmlns:p14="http://schemas.microsoft.com/office/powerpoint/2010/main" val="3648107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3A808-3776-C43B-166E-07BA3B936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5FCD7-108D-3C4B-889D-34221FC922B8}"/>
              </a:ext>
            </a:extLst>
          </p:cNvPr>
          <p:cNvSpPr>
            <a:spLocks noGrp="1"/>
          </p:cNvSpPr>
          <p:nvPr>
            <p:ph type="title"/>
            <p:custDataLst>
              <p:tags r:id="rId2"/>
            </p:custDataLst>
          </p:nvPr>
        </p:nvSpPr>
        <p:spPr/>
        <p:txBody>
          <a:bodyPr/>
          <a:lstStyle/>
          <a:p>
            <a:r>
              <a:rPr lang="zh-CN" altLang="en-US" sz="3200" dirty="0">
                <a:latin typeface="Noto Sans Light (Body)"/>
                <a:ea typeface="Noto Sans SemiBold" panose="020B0702040504020204" pitchFamily="34" charset="0"/>
                <a:cs typeface="Noto Sans SemiBold" panose="020B0702040504020204" pitchFamily="34" charset="0"/>
              </a:rPr>
              <a:t>黄金产品预期相对较好，自戴仍有望为主要驱动</a:t>
            </a:r>
            <a:endParaRPr lang="en-GB" sz="3200" dirty="0">
              <a:latin typeface="Noto Sans Light (Body)"/>
              <a:ea typeface="Noto Sans SemiBold" panose="020B0702040504020204" pitchFamily="34" charset="0"/>
              <a:cs typeface="Noto Sans SemiBold" panose="020B0702040504020204" pitchFamily="34" charset="0"/>
            </a:endParaRPr>
          </a:p>
        </p:txBody>
      </p:sp>
      <p:sp>
        <p:nvSpPr>
          <p:cNvPr id="14" name="Text Placeholder 5">
            <a:extLst>
              <a:ext uri="{FF2B5EF4-FFF2-40B4-BE49-F238E27FC236}">
                <a16:creationId xmlns:a16="http://schemas.microsoft.com/office/drawing/2014/main" id="{F24BFC2E-3797-67CA-42B4-2A141C76C266}"/>
              </a:ext>
            </a:extLst>
          </p:cNvPr>
          <p:cNvSpPr>
            <a:spLocks noGrp="1"/>
          </p:cNvSpPr>
          <p:nvPr>
            <p:ph type="body" sz="quarter" idx="17"/>
            <p:custDataLst>
              <p:tags r:id="rId3"/>
            </p:custDataLst>
          </p:nvPr>
        </p:nvSpPr>
        <p:spPr>
          <a:xfrm>
            <a:off x="1008124" y="6218251"/>
            <a:ext cx="4899538" cy="580935"/>
          </a:xfrm>
        </p:spPr>
        <p:txBody>
          <a:bodyPr>
            <a:noAutofit/>
          </a:bodyPr>
          <a:lstStyle/>
          <a:p>
            <a:r>
              <a:rPr lang="zh-CN" altLang="en-US" sz="800" dirty="0">
                <a:solidFill>
                  <a:srgbClr val="000000"/>
                </a:solidFill>
                <a:latin typeface="Noto Sans Light" panose="020B0402040504020204" pitchFamily="34" charset="0"/>
              </a:rPr>
              <a:t>来源：中国黄金报社，世界黄金协会</a:t>
            </a:r>
            <a:endParaRPr lang="en-US" sz="800" dirty="0"/>
          </a:p>
        </p:txBody>
      </p:sp>
      <p:sp>
        <p:nvSpPr>
          <p:cNvPr id="16" name="Date Placeholder 4">
            <a:extLst>
              <a:ext uri="{FF2B5EF4-FFF2-40B4-BE49-F238E27FC236}">
                <a16:creationId xmlns:a16="http://schemas.microsoft.com/office/drawing/2014/main" id="{D26DB32D-1FD7-23A7-C612-6FACDBE0E10F}"/>
              </a:ext>
            </a:extLst>
          </p:cNvPr>
          <p:cNvSpPr txBox="1">
            <a:spLocks/>
          </p:cNvSpPr>
          <p:nvPr>
            <p:custDataLst>
              <p:tags r:id="rId4"/>
            </p:custDataLst>
          </p:nvPr>
        </p:nvSpPr>
        <p:spPr>
          <a:xfrm>
            <a:off x="9406686" y="6520830"/>
            <a:ext cx="2300400" cy="1624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t>July 2025</a:t>
            </a:r>
            <a:endParaRPr lang="en-GB" sz="700"/>
          </a:p>
        </p:txBody>
      </p:sp>
      <p:sp>
        <p:nvSpPr>
          <p:cNvPr id="11" name="Footer Placeholder 10">
            <a:extLst>
              <a:ext uri="{FF2B5EF4-FFF2-40B4-BE49-F238E27FC236}">
                <a16:creationId xmlns:a16="http://schemas.microsoft.com/office/drawing/2014/main" id="{312A7178-B52B-5828-B4B9-5976801F5AB2}"/>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10" name="Content Placeholder 9">
            <a:extLst>
              <a:ext uri="{FF2B5EF4-FFF2-40B4-BE49-F238E27FC236}">
                <a16:creationId xmlns:a16="http://schemas.microsoft.com/office/drawing/2014/main" id="{2D46FBD6-6715-BA64-0099-829DBA52BB1C}"/>
              </a:ext>
            </a:extLst>
          </p:cNvPr>
          <p:cNvPicPr>
            <a:picLocks noGrp="1" noChangeAspect="1"/>
          </p:cNvPicPr>
          <p:nvPr>
            <p:ph idx="13"/>
          </p:nvPr>
        </p:nvPicPr>
        <p:blipFill>
          <a:blip r:embed="rId9"/>
          <a:stretch>
            <a:fillRect/>
          </a:stretch>
        </p:blipFill>
        <p:spPr>
          <a:xfrm>
            <a:off x="6588381" y="2110062"/>
            <a:ext cx="5090601" cy="3907875"/>
          </a:xfrm>
          <a:prstGeom prst="rect">
            <a:avLst/>
          </a:prstGeom>
        </p:spPr>
      </p:pic>
      <p:sp>
        <p:nvSpPr>
          <p:cNvPr id="13" name="TextBox 12">
            <a:extLst>
              <a:ext uri="{FF2B5EF4-FFF2-40B4-BE49-F238E27FC236}">
                <a16:creationId xmlns:a16="http://schemas.microsoft.com/office/drawing/2014/main" id="{50BDC555-23E6-78F4-9E57-926109FD55EB}"/>
              </a:ext>
            </a:extLst>
          </p:cNvPr>
          <p:cNvSpPr txBox="1"/>
          <p:nvPr>
            <p:custDataLst>
              <p:tags r:id="rId5"/>
            </p:custDataLst>
          </p:nvPr>
        </p:nvSpPr>
        <p:spPr>
          <a:xfrm>
            <a:off x="6676009" y="1720094"/>
            <a:ext cx="5220538" cy="307777"/>
          </a:xfrm>
          <a:prstGeom prst="rect">
            <a:avLst/>
          </a:prstGeom>
          <a:noFill/>
        </p:spPr>
        <p:txBody>
          <a:bodyPr wrap="square" rtlCol="0">
            <a:spAutoFit/>
          </a:bodyPr>
          <a:lstStyle/>
          <a:p>
            <a:r>
              <a:rPr lang="en-GB" sz="1400" b="1" dirty="0"/>
              <a:t>Q: </a:t>
            </a:r>
            <a:r>
              <a:rPr lang="zh-CN" altLang="en-US" sz="1400" b="1" dirty="0"/>
              <a:t>对于未来</a:t>
            </a:r>
            <a:r>
              <a:rPr lang="en-GB" altLang="zh-CN" sz="1400" b="1" dirty="0"/>
              <a:t>1-2</a:t>
            </a:r>
            <a:r>
              <a:rPr lang="zh-CN" altLang="en-US" sz="1400" b="1" dirty="0"/>
              <a:t>年的销售，您对以下场景的产品销售持何种看法？</a:t>
            </a:r>
            <a:endParaRPr lang="en-US" sz="1400" b="1" dirty="0"/>
          </a:p>
        </p:txBody>
      </p:sp>
      <p:sp>
        <p:nvSpPr>
          <p:cNvPr id="4" name="Content Placeholder 3">
            <a:extLst>
              <a:ext uri="{FF2B5EF4-FFF2-40B4-BE49-F238E27FC236}">
                <a16:creationId xmlns:a16="http://schemas.microsoft.com/office/drawing/2014/main" id="{C8A999A7-0734-813A-E434-573729191EC7}"/>
              </a:ext>
            </a:extLst>
          </p:cNvPr>
          <p:cNvSpPr>
            <a:spLocks noGrp="1"/>
          </p:cNvSpPr>
          <p:nvPr>
            <p:ph idx="1"/>
            <p:custDataLst>
              <p:tags r:id="rId6"/>
            </p:custDataLst>
          </p:nvPr>
        </p:nvSpPr>
        <p:spPr/>
        <p:txBody>
          <a:bodyPr/>
          <a:lstStyle/>
          <a:p>
            <a:pPr marL="285750" indent="-285750">
              <a:buFont typeface="Arial" panose="020B0604020202020204" pitchFamily="34" charset="0"/>
              <a:buChar char="•"/>
            </a:pPr>
            <a:r>
              <a:rPr lang="zh-CN" altLang="en-US" b="0" dirty="0"/>
              <a:t>门店依然对黄金品类未来的销售看好</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与此同时，店长们也期待自戴继续支撑珠宝销售</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但调研也显示行业对整体库存的调整持谨慎态度</a:t>
            </a:r>
            <a:endParaRPr lang="en-GB" b="0" dirty="0"/>
          </a:p>
        </p:txBody>
      </p:sp>
    </p:spTree>
    <p:custDataLst>
      <p:tags r:id="rId1"/>
    </p:custDataLst>
    <p:extLst>
      <p:ext uri="{BB962C8B-B14F-4D97-AF65-F5344CB8AC3E}">
        <p14:creationId xmlns:p14="http://schemas.microsoft.com/office/powerpoint/2010/main" val="3544573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62368-4CC6-A8E5-D370-21493B38B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14EB8-AEC3-5256-F4BD-5137399AFC6A}"/>
              </a:ext>
            </a:extLst>
          </p:cNvPr>
          <p:cNvSpPr>
            <a:spLocks noGrp="1"/>
          </p:cNvSpPr>
          <p:nvPr>
            <p:ph type="title"/>
          </p:nvPr>
        </p:nvSpPr>
        <p:spPr/>
        <p:txBody>
          <a:bodyPr/>
          <a:lstStyle/>
          <a:p>
            <a:r>
              <a:rPr lang="zh-CN" altLang="en-US"/>
              <a:t>小结</a:t>
            </a:r>
            <a:endParaRPr lang="en-GB"/>
          </a:p>
        </p:txBody>
      </p:sp>
      <p:sp>
        <p:nvSpPr>
          <p:cNvPr id="3" name="Content Placeholder 2">
            <a:extLst>
              <a:ext uri="{FF2B5EF4-FFF2-40B4-BE49-F238E27FC236}">
                <a16:creationId xmlns:a16="http://schemas.microsoft.com/office/drawing/2014/main" id="{C6C6FCB2-F663-9784-D30D-A5232DC38790}"/>
              </a:ext>
            </a:extLst>
          </p:cNvPr>
          <p:cNvSpPr>
            <a:spLocks noGrp="1"/>
          </p:cNvSpPr>
          <p:nvPr>
            <p:ph idx="1"/>
          </p:nvPr>
        </p:nvSpPr>
        <p:spPr/>
        <p:txBody>
          <a:bodyPr/>
          <a:lstStyle/>
          <a:p>
            <a:pPr marL="285750" indent="-285750">
              <a:buFont typeface="Arial" panose="020B0604020202020204" pitchFamily="34" charset="0"/>
              <a:buChar char="•"/>
            </a:pPr>
            <a:r>
              <a:rPr lang="zh-CN" altLang="en-US" b="0" dirty="0"/>
              <a:t>我国珠宝门店销售仍以黄金产品为主，其中，硬足金与投资产品销售强劲，足金编绳同样表现亮眼</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虽门店黄金销售以</a:t>
            </a:r>
            <a:r>
              <a:rPr lang="en-GB" altLang="zh-CN" b="0" dirty="0"/>
              <a:t>10</a:t>
            </a:r>
            <a:r>
              <a:rPr lang="zh-CN" altLang="en-US" b="0" dirty="0"/>
              <a:t>克以下产品为主，其整体销售客单价较此前有所上升</a:t>
            </a:r>
            <a:endParaRPr lang="en-GB"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古法金与硬足金继续支撑门店利润，自戴场景主导门店销售整体销售</a:t>
            </a:r>
            <a:endParaRPr lang="en-GB" altLang="zh-CN"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r>
              <a:rPr lang="zh-CN" altLang="en-US" b="0" dirty="0"/>
              <a:t>展望未来，店长对黄金产品销售相对更为乐观，自戴仍被看好</a:t>
            </a:r>
            <a:endParaRPr lang="en-GB" b="0" dirty="0"/>
          </a:p>
        </p:txBody>
      </p:sp>
      <p:sp>
        <p:nvSpPr>
          <p:cNvPr id="4" name="Text Placeholder 3">
            <a:extLst>
              <a:ext uri="{FF2B5EF4-FFF2-40B4-BE49-F238E27FC236}">
                <a16:creationId xmlns:a16="http://schemas.microsoft.com/office/drawing/2014/main" id="{10415160-67DF-BCC9-4614-8F032CE7918B}"/>
              </a:ext>
            </a:extLst>
          </p:cNvPr>
          <p:cNvSpPr>
            <a:spLocks noGrp="1"/>
          </p:cNvSpPr>
          <p:nvPr>
            <p:ph type="body" sz="quarter" idx="15"/>
          </p:nvPr>
        </p:nvSpPr>
        <p:spPr/>
        <p:txBody>
          <a:bodyPr/>
          <a:lstStyle/>
          <a:p>
            <a:endParaRPr lang="en-GB"/>
          </a:p>
        </p:txBody>
      </p:sp>
      <p:sp>
        <p:nvSpPr>
          <p:cNvPr id="5" name="Footer Placeholder 4">
            <a:extLst>
              <a:ext uri="{FF2B5EF4-FFF2-40B4-BE49-F238E27FC236}">
                <a16:creationId xmlns:a16="http://schemas.microsoft.com/office/drawing/2014/main" id="{048CC4F2-4BF7-EE71-CEFB-E8F21C282911}"/>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Tree>
    <p:custDataLst>
      <p:tags r:id="rId1"/>
    </p:custDataLst>
    <p:extLst>
      <p:ext uri="{BB962C8B-B14F-4D97-AF65-F5344CB8AC3E}">
        <p14:creationId xmlns:p14="http://schemas.microsoft.com/office/powerpoint/2010/main" val="4121622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44BF-D5D9-604C-E92D-C9A978FC1FC3}"/>
              </a:ext>
            </a:extLst>
          </p:cNvPr>
          <p:cNvSpPr>
            <a:spLocks noGrp="1"/>
          </p:cNvSpPr>
          <p:nvPr>
            <p:ph type="title"/>
          </p:nvPr>
        </p:nvSpPr>
        <p:spPr/>
        <p:txBody>
          <a:bodyPr/>
          <a:lstStyle/>
          <a:p>
            <a:r>
              <a:rPr lang="zh-CN" altLang="en-US"/>
              <a:t>谢谢！</a:t>
            </a:r>
            <a:endParaRPr lang="en-GB"/>
          </a:p>
        </p:txBody>
      </p:sp>
      <p:sp>
        <p:nvSpPr>
          <p:cNvPr id="3" name="Footer Placeholder 2">
            <a:extLst>
              <a:ext uri="{FF2B5EF4-FFF2-40B4-BE49-F238E27FC236}">
                <a16:creationId xmlns:a16="http://schemas.microsoft.com/office/drawing/2014/main" id="{6B2D29B9-E906-121D-7B46-88071BD3CA2A}"/>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Tree>
    <p:extLst>
      <p:ext uri="{BB962C8B-B14F-4D97-AF65-F5344CB8AC3E}">
        <p14:creationId xmlns:p14="http://schemas.microsoft.com/office/powerpoint/2010/main" val="394167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8744-C069-4B66-7BE1-B931624BF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718AD-BE22-47F8-5FCE-273CCF5413AC}"/>
              </a:ext>
            </a:extLst>
          </p:cNvPr>
          <p:cNvSpPr>
            <a:spLocks noGrp="1"/>
          </p:cNvSpPr>
          <p:nvPr>
            <p:ph type="title"/>
          </p:nvPr>
        </p:nvSpPr>
        <p:spPr/>
        <p:txBody>
          <a:bodyPr anchor="b"/>
          <a:lstStyle/>
          <a:p>
            <a:r>
              <a:rPr lang="zh-CN" altLang="en-US" sz="3200" dirty="0"/>
              <a:t>居民储蓄倾向依然较高</a:t>
            </a:r>
            <a:endParaRPr lang="en-GB" sz="3200" dirty="0"/>
          </a:p>
        </p:txBody>
      </p:sp>
      <p:sp>
        <p:nvSpPr>
          <p:cNvPr id="6" name="Text Placeholder 5">
            <a:extLst>
              <a:ext uri="{FF2B5EF4-FFF2-40B4-BE49-F238E27FC236}">
                <a16:creationId xmlns:a16="http://schemas.microsoft.com/office/drawing/2014/main" id="{F2C62ACF-A5C3-724D-46F3-73107F17AD4F}"/>
              </a:ext>
            </a:extLst>
          </p:cNvPr>
          <p:cNvSpPr>
            <a:spLocks noGrp="1"/>
          </p:cNvSpPr>
          <p:nvPr>
            <p:ph type="body" sz="quarter" idx="17"/>
          </p:nvPr>
        </p:nvSpPr>
        <p:spPr/>
        <p:txBody>
          <a:bodyPr>
            <a:noAutofit/>
          </a:bodyPr>
          <a:lstStyle/>
          <a:p>
            <a:r>
              <a:rPr lang="zh-CN" altLang="en-US" sz="800" dirty="0"/>
              <a:t>来源：万得，世界黄金协会</a:t>
            </a:r>
            <a:endParaRPr lang="en-GB" altLang="zh-CN" sz="800" dirty="0"/>
          </a:p>
          <a:p>
            <a:r>
              <a:rPr lang="zh-CN" altLang="en-US" sz="800" dirty="0"/>
              <a:t>数据截止于</a:t>
            </a:r>
            <a:r>
              <a:rPr lang="en-GB" altLang="zh-CN" sz="800" dirty="0"/>
              <a:t>2025</a:t>
            </a:r>
            <a:r>
              <a:rPr lang="zh-CN" altLang="en-US" sz="800" dirty="0"/>
              <a:t>年</a:t>
            </a:r>
            <a:r>
              <a:rPr lang="en-GB" altLang="zh-CN" sz="800" dirty="0"/>
              <a:t>7</a:t>
            </a:r>
            <a:r>
              <a:rPr lang="zh-CN" altLang="en-US" sz="800" dirty="0"/>
              <a:t>月。</a:t>
            </a:r>
            <a:endParaRPr lang="en-GB" sz="800" dirty="0"/>
          </a:p>
        </p:txBody>
      </p:sp>
      <p:sp>
        <p:nvSpPr>
          <p:cNvPr id="3" name="Title 1">
            <a:extLst>
              <a:ext uri="{FF2B5EF4-FFF2-40B4-BE49-F238E27FC236}">
                <a16:creationId xmlns:a16="http://schemas.microsoft.com/office/drawing/2014/main" id="{A9CD552C-83D6-62E2-827D-73DDFE902F23}"/>
              </a:ext>
            </a:extLst>
          </p:cNvPr>
          <p:cNvSpPr txBox="1">
            <a:spLocks/>
          </p:cNvSpPr>
          <p:nvPr>
            <p:custDataLst>
              <p:tags r:id="rId2"/>
            </p:custDataLst>
          </p:nvPr>
        </p:nvSpPr>
        <p:spPr>
          <a:xfrm>
            <a:off x="1006172"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储蓄倾向继续上升，消费倾向依然低迷</a:t>
            </a:r>
            <a:endParaRPr lang="en-GB" sz="1400" b="1" dirty="0">
              <a:latin typeface="+mj-lt"/>
              <a:ea typeface="Noto Sans Medium" panose="020B0602040504020204" pitchFamily="34" charset="0"/>
              <a:cs typeface="Noto Sans Medium" panose="020B0602040504020204" pitchFamily="34" charset="0"/>
            </a:endParaRPr>
          </a:p>
        </p:txBody>
      </p:sp>
      <p:sp>
        <p:nvSpPr>
          <p:cNvPr id="4" name="Footer Placeholder 3">
            <a:extLst>
              <a:ext uri="{FF2B5EF4-FFF2-40B4-BE49-F238E27FC236}">
                <a16:creationId xmlns:a16="http://schemas.microsoft.com/office/drawing/2014/main" id="{F536077B-F853-D429-D74C-57D80D5CD5AE}"/>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3" name="Title 1">
            <a:extLst>
              <a:ext uri="{FF2B5EF4-FFF2-40B4-BE49-F238E27FC236}">
                <a16:creationId xmlns:a16="http://schemas.microsoft.com/office/drawing/2014/main" id="{CC0C3A3E-E942-D818-614F-9BD73B7DF8E5}"/>
              </a:ext>
            </a:extLst>
          </p:cNvPr>
          <p:cNvSpPr txBox="1">
            <a:spLocks/>
          </p:cNvSpPr>
          <p:nvPr>
            <p:custDataLst>
              <p:tags r:id="rId3"/>
            </p:custDataLst>
          </p:nvPr>
        </p:nvSpPr>
        <p:spPr>
          <a:xfrm>
            <a:off x="6589154"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GB" sz="1400" b="1" dirty="0">
                <a:latin typeface="+mj-lt"/>
                <a:ea typeface="Noto Sans Medium" panose="020B0602040504020204" pitchFamily="34" charset="0"/>
                <a:cs typeface="Noto Sans Medium" panose="020B0602040504020204" pitchFamily="34" charset="0"/>
              </a:rPr>
              <a:t>1-7</a:t>
            </a:r>
            <a:r>
              <a:rPr lang="zh-CN" altLang="en-US" sz="1400" b="1" dirty="0">
                <a:latin typeface="+mj-lt"/>
                <a:ea typeface="Noto Sans Medium" panose="020B0602040504020204" pitchFamily="34" charset="0"/>
                <a:cs typeface="Noto Sans Medium" panose="020B0602040504020204" pitchFamily="34" charset="0"/>
              </a:rPr>
              <a:t>月，居民新增存款接近</a:t>
            </a:r>
            <a:r>
              <a:rPr lang="en-GB" altLang="zh-CN" sz="1400" b="1" dirty="0">
                <a:latin typeface="+mj-lt"/>
                <a:ea typeface="Noto Sans Medium" panose="020B0602040504020204" pitchFamily="34" charset="0"/>
                <a:cs typeface="Noto Sans Medium" panose="020B0602040504020204" pitchFamily="34" charset="0"/>
              </a:rPr>
              <a:t>10</a:t>
            </a:r>
            <a:r>
              <a:rPr lang="zh-CN" altLang="en-US" sz="1400" b="1" dirty="0">
                <a:latin typeface="+mj-lt"/>
                <a:ea typeface="Noto Sans Medium" panose="020B0602040504020204" pitchFamily="34" charset="0"/>
                <a:cs typeface="Noto Sans Medium" panose="020B0602040504020204" pitchFamily="34" charset="0"/>
              </a:rPr>
              <a:t>万亿，贷款仅不到</a:t>
            </a:r>
            <a:r>
              <a:rPr lang="en-GB" altLang="zh-CN" sz="1400" b="1" dirty="0">
                <a:latin typeface="+mj-lt"/>
                <a:ea typeface="Noto Sans Medium" panose="020B0602040504020204" pitchFamily="34" charset="0"/>
                <a:cs typeface="Noto Sans Medium" panose="020B0602040504020204" pitchFamily="34" charset="0"/>
              </a:rPr>
              <a:t>0.7</a:t>
            </a:r>
            <a:r>
              <a:rPr lang="zh-CN" altLang="en-US" sz="1400" b="1" dirty="0">
                <a:latin typeface="+mj-lt"/>
                <a:ea typeface="Noto Sans Medium" panose="020B0602040504020204" pitchFamily="34" charset="0"/>
                <a:cs typeface="Noto Sans Medium" panose="020B0602040504020204" pitchFamily="34" charset="0"/>
              </a:rPr>
              <a:t>万亿</a:t>
            </a:r>
            <a:endParaRPr lang="en-GB" sz="1400" b="1" dirty="0">
              <a:latin typeface="+mj-lt"/>
              <a:ea typeface="Noto Sans Medium" panose="020B0602040504020204" pitchFamily="34" charset="0"/>
              <a:cs typeface="Noto Sans Medium" panose="020B0602040504020204" pitchFamily="34" charset="0"/>
            </a:endParaRPr>
          </a:p>
        </p:txBody>
      </p:sp>
      <p:pic>
        <p:nvPicPr>
          <p:cNvPr id="9" name="Content Placeholder 8">
            <a:extLst>
              <a:ext uri="{FF2B5EF4-FFF2-40B4-BE49-F238E27FC236}">
                <a16:creationId xmlns:a16="http://schemas.microsoft.com/office/drawing/2014/main" id="{84A87FE7-724F-8235-254D-034478EDF7C3}"/>
              </a:ext>
            </a:extLst>
          </p:cNvPr>
          <p:cNvPicPr>
            <a:picLocks noGrp="1" noChangeAspect="1"/>
          </p:cNvPicPr>
          <p:nvPr>
            <p:ph idx="1"/>
          </p:nvPr>
        </p:nvPicPr>
        <p:blipFill>
          <a:blip r:embed="rId5"/>
          <a:stretch>
            <a:fillRect/>
          </a:stretch>
        </p:blipFill>
        <p:spPr>
          <a:xfrm>
            <a:off x="1009906" y="2110062"/>
            <a:ext cx="5090601" cy="3907875"/>
          </a:xfrm>
          <a:prstGeom prst="rect">
            <a:avLst/>
          </a:prstGeom>
        </p:spPr>
      </p:pic>
      <p:pic>
        <p:nvPicPr>
          <p:cNvPr id="14" name="Content Placeholder 13">
            <a:extLst>
              <a:ext uri="{FF2B5EF4-FFF2-40B4-BE49-F238E27FC236}">
                <a16:creationId xmlns:a16="http://schemas.microsoft.com/office/drawing/2014/main" id="{2F571FF7-AEA1-7242-1C5D-35397CB0BBEA}"/>
              </a:ext>
            </a:extLst>
          </p:cNvPr>
          <p:cNvPicPr>
            <a:picLocks noGrp="1" noChangeAspect="1"/>
          </p:cNvPicPr>
          <p:nvPr>
            <p:ph idx="13"/>
          </p:nvPr>
        </p:nvPicPr>
        <p:blipFill>
          <a:blip r:embed="rId6"/>
          <a:stretch>
            <a:fillRect/>
          </a:stretch>
        </p:blipFill>
        <p:spPr>
          <a:xfrm>
            <a:off x="6792015" y="2032000"/>
            <a:ext cx="4683332" cy="4064000"/>
          </a:xfrm>
          <a:prstGeom prst="rect">
            <a:avLst/>
          </a:prstGeom>
        </p:spPr>
      </p:pic>
    </p:spTree>
    <p:custDataLst>
      <p:tags r:id="rId1"/>
    </p:custDataLst>
    <p:extLst>
      <p:ext uri="{BB962C8B-B14F-4D97-AF65-F5344CB8AC3E}">
        <p14:creationId xmlns:p14="http://schemas.microsoft.com/office/powerpoint/2010/main" val="23302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3E446-2EF5-FD6A-68B2-757914B8C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4BC5A-D5C1-644C-9BF6-605DA77AFDC5}"/>
              </a:ext>
            </a:extLst>
          </p:cNvPr>
          <p:cNvSpPr>
            <a:spLocks noGrp="1"/>
          </p:cNvSpPr>
          <p:nvPr>
            <p:ph type="title"/>
          </p:nvPr>
        </p:nvSpPr>
        <p:spPr/>
        <p:txBody>
          <a:bodyPr anchor="b"/>
          <a:lstStyle/>
          <a:p>
            <a:r>
              <a:rPr lang="zh-CN" altLang="en-US" sz="3200" dirty="0"/>
              <a:t>储蓄意愿高企，消费流向何处？</a:t>
            </a:r>
            <a:endParaRPr lang="en-GB" sz="3200" dirty="0"/>
          </a:p>
        </p:txBody>
      </p:sp>
      <p:sp>
        <p:nvSpPr>
          <p:cNvPr id="6" name="Text Placeholder 5">
            <a:extLst>
              <a:ext uri="{FF2B5EF4-FFF2-40B4-BE49-F238E27FC236}">
                <a16:creationId xmlns:a16="http://schemas.microsoft.com/office/drawing/2014/main" id="{AF56C0D5-53D3-32BD-F2BD-90D6B9D35D62}"/>
              </a:ext>
            </a:extLst>
          </p:cNvPr>
          <p:cNvSpPr>
            <a:spLocks noGrp="1"/>
          </p:cNvSpPr>
          <p:nvPr>
            <p:ph type="body" sz="quarter" idx="17"/>
          </p:nvPr>
        </p:nvSpPr>
        <p:spPr/>
        <p:txBody>
          <a:bodyPr>
            <a:noAutofit/>
          </a:bodyPr>
          <a:lstStyle/>
          <a:p>
            <a:r>
              <a:rPr lang="zh-CN" altLang="en-US" sz="800"/>
              <a:t>来源：万得，世界黄金协会</a:t>
            </a:r>
            <a:endParaRPr lang="en-GB" altLang="zh-CN" sz="800"/>
          </a:p>
          <a:p>
            <a:r>
              <a:rPr lang="zh-CN" altLang="en-US" sz="800"/>
              <a:t>数据截止于</a:t>
            </a:r>
            <a:r>
              <a:rPr lang="en-GB" altLang="zh-CN" sz="800"/>
              <a:t>2025</a:t>
            </a:r>
            <a:r>
              <a:rPr lang="zh-CN" altLang="en-US" sz="800"/>
              <a:t>年</a:t>
            </a:r>
            <a:r>
              <a:rPr lang="en-GB" altLang="zh-CN" sz="800"/>
              <a:t>7</a:t>
            </a:r>
            <a:r>
              <a:rPr lang="zh-CN" altLang="en-US" sz="800"/>
              <a:t>月。</a:t>
            </a:r>
            <a:endParaRPr lang="en-GB" sz="800"/>
          </a:p>
        </p:txBody>
      </p:sp>
      <p:sp>
        <p:nvSpPr>
          <p:cNvPr id="3" name="Title 1">
            <a:extLst>
              <a:ext uri="{FF2B5EF4-FFF2-40B4-BE49-F238E27FC236}">
                <a16:creationId xmlns:a16="http://schemas.microsoft.com/office/drawing/2014/main" id="{2578A2AD-B1B1-0812-764C-7C49F096AEFD}"/>
              </a:ext>
            </a:extLst>
          </p:cNvPr>
          <p:cNvSpPr txBox="1">
            <a:spLocks/>
          </p:cNvSpPr>
          <p:nvPr>
            <p:custDataLst>
              <p:tags r:id="rId2"/>
            </p:custDataLst>
          </p:nvPr>
        </p:nvSpPr>
        <p:spPr>
          <a:xfrm>
            <a:off x="1006172"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GB" altLang="zh-CN" sz="1400" b="1" dirty="0">
                <a:latin typeface="+mj-lt"/>
                <a:ea typeface="Noto Sans Medium" panose="020B0602040504020204" pitchFamily="34" charset="0"/>
                <a:cs typeface="Noto Sans Medium" panose="020B0602040504020204" pitchFamily="34" charset="0"/>
              </a:rPr>
              <a:t>7</a:t>
            </a:r>
            <a:r>
              <a:rPr lang="zh-CN" altLang="en-US" sz="1400" b="1" dirty="0">
                <a:latin typeface="+mj-lt"/>
                <a:ea typeface="Noto Sans Medium" panose="020B0602040504020204" pitchFamily="34" charset="0"/>
                <a:cs typeface="Noto Sans Medium" panose="020B0602040504020204" pitchFamily="34" charset="0"/>
              </a:rPr>
              <a:t>月，社会零售销售消费增速下滑</a:t>
            </a:r>
            <a:endParaRPr lang="en-GB" sz="1400" b="1" dirty="0">
              <a:latin typeface="+mj-lt"/>
              <a:ea typeface="Noto Sans Medium" panose="020B0602040504020204" pitchFamily="34" charset="0"/>
              <a:cs typeface="Noto Sans Medium" panose="020B0602040504020204" pitchFamily="34" charset="0"/>
            </a:endParaRPr>
          </a:p>
        </p:txBody>
      </p:sp>
      <p:sp>
        <p:nvSpPr>
          <p:cNvPr id="4" name="Footer Placeholder 3">
            <a:extLst>
              <a:ext uri="{FF2B5EF4-FFF2-40B4-BE49-F238E27FC236}">
                <a16:creationId xmlns:a16="http://schemas.microsoft.com/office/drawing/2014/main" id="{787EAF54-A296-CA19-1E9C-CD2B24AA60D2}"/>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sp>
        <p:nvSpPr>
          <p:cNvPr id="13" name="Title 1">
            <a:extLst>
              <a:ext uri="{FF2B5EF4-FFF2-40B4-BE49-F238E27FC236}">
                <a16:creationId xmlns:a16="http://schemas.microsoft.com/office/drawing/2014/main" id="{E21789E9-00FB-B06F-18CA-0845230C4E4A}"/>
              </a:ext>
            </a:extLst>
          </p:cNvPr>
          <p:cNvSpPr txBox="1">
            <a:spLocks/>
          </p:cNvSpPr>
          <p:nvPr>
            <p:custDataLst>
              <p:tags r:id="rId3"/>
            </p:custDataLst>
          </p:nvPr>
        </p:nvSpPr>
        <p:spPr>
          <a:xfrm>
            <a:off x="6589154" y="1811772"/>
            <a:ext cx="5342434"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今年以来，“国补”，“以旧换新”等行业增速较快，金银珠宝不遑多让</a:t>
            </a:r>
            <a:endParaRPr lang="en-GB" sz="1400" b="1" dirty="0">
              <a:latin typeface="+mj-lt"/>
              <a:ea typeface="Noto Sans Medium" panose="020B0602040504020204" pitchFamily="34" charset="0"/>
              <a:cs typeface="Noto Sans Medium" panose="020B0602040504020204" pitchFamily="34" charset="0"/>
            </a:endParaRPr>
          </a:p>
        </p:txBody>
      </p:sp>
      <p:pic>
        <p:nvPicPr>
          <p:cNvPr id="9" name="Content Placeholder 8">
            <a:extLst>
              <a:ext uri="{FF2B5EF4-FFF2-40B4-BE49-F238E27FC236}">
                <a16:creationId xmlns:a16="http://schemas.microsoft.com/office/drawing/2014/main" id="{DDBBA1C2-06D2-6C14-E958-41E8D7B48512}"/>
              </a:ext>
            </a:extLst>
          </p:cNvPr>
          <p:cNvPicPr>
            <a:picLocks noGrp="1" noChangeAspect="1"/>
          </p:cNvPicPr>
          <p:nvPr>
            <p:ph idx="1"/>
          </p:nvPr>
        </p:nvPicPr>
        <p:blipFill>
          <a:blip r:embed="rId5"/>
          <a:stretch>
            <a:fillRect/>
          </a:stretch>
        </p:blipFill>
        <p:spPr>
          <a:xfrm>
            <a:off x="1004887" y="2032000"/>
            <a:ext cx="5091113" cy="4006220"/>
          </a:xfrm>
          <a:prstGeom prst="rect">
            <a:avLst/>
          </a:prstGeom>
        </p:spPr>
      </p:pic>
      <p:pic>
        <p:nvPicPr>
          <p:cNvPr id="14" name="Content Placeholder 13">
            <a:extLst>
              <a:ext uri="{FF2B5EF4-FFF2-40B4-BE49-F238E27FC236}">
                <a16:creationId xmlns:a16="http://schemas.microsoft.com/office/drawing/2014/main" id="{9148F189-6925-B6CB-8716-292EEB159C4E}"/>
              </a:ext>
            </a:extLst>
          </p:cNvPr>
          <p:cNvPicPr>
            <a:picLocks noGrp="1" noChangeAspect="1"/>
          </p:cNvPicPr>
          <p:nvPr>
            <p:ph idx="13"/>
          </p:nvPr>
        </p:nvPicPr>
        <p:blipFill>
          <a:blip r:embed="rId6"/>
          <a:stretch>
            <a:fillRect/>
          </a:stretch>
        </p:blipFill>
        <p:spPr>
          <a:xfrm>
            <a:off x="6588381" y="2046049"/>
            <a:ext cx="5090601" cy="4035902"/>
          </a:xfrm>
          <a:prstGeom prst="rect">
            <a:avLst/>
          </a:prstGeom>
        </p:spPr>
      </p:pic>
    </p:spTree>
    <p:custDataLst>
      <p:tags r:id="rId1"/>
    </p:custDataLst>
    <p:extLst>
      <p:ext uri="{BB962C8B-B14F-4D97-AF65-F5344CB8AC3E}">
        <p14:creationId xmlns:p14="http://schemas.microsoft.com/office/powerpoint/2010/main" val="229469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DD36-376F-5DB1-8357-99B586DF6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68D8E-1707-4E4A-B72B-34BF101469AF}"/>
              </a:ext>
            </a:extLst>
          </p:cNvPr>
          <p:cNvSpPr>
            <a:spLocks noGrp="1"/>
          </p:cNvSpPr>
          <p:nvPr>
            <p:ph type="title"/>
            <p:custDataLst>
              <p:tags r:id="rId2"/>
            </p:custDataLst>
          </p:nvPr>
        </p:nvSpPr>
        <p:spPr/>
        <p:txBody>
          <a:bodyPr anchor="b"/>
          <a:lstStyle/>
          <a:p>
            <a:r>
              <a:rPr lang="zh-CN" altLang="en-US" sz="3200" dirty="0"/>
              <a:t>超额储蓄：消费阻碍还是机遇？</a:t>
            </a:r>
            <a:endParaRPr lang="en-GB" sz="3200" dirty="0"/>
          </a:p>
        </p:txBody>
      </p:sp>
      <p:pic>
        <p:nvPicPr>
          <p:cNvPr id="12" name="Content Placeholder 11">
            <a:extLst>
              <a:ext uri="{FF2B5EF4-FFF2-40B4-BE49-F238E27FC236}">
                <a16:creationId xmlns:a16="http://schemas.microsoft.com/office/drawing/2014/main" id="{A5D56FEF-DD0B-4D77-0854-E0BFA1EDD17F}"/>
              </a:ext>
            </a:extLst>
          </p:cNvPr>
          <p:cNvPicPr>
            <a:picLocks noGrp="1" noChangeAspect="1"/>
          </p:cNvPicPr>
          <p:nvPr>
            <p:ph idx="1"/>
          </p:nvPr>
        </p:nvPicPr>
        <p:blipFill>
          <a:blip r:embed="rId7"/>
          <a:stretch>
            <a:fillRect/>
          </a:stretch>
        </p:blipFill>
        <p:spPr>
          <a:xfrm>
            <a:off x="1009650" y="2111881"/>
            <a:ext cx="10671175" cy="3904237"/>
          </a:xfrm>
          <a:prstGeom prst="rect">
            <a:avLst/>
          </a:prstGeom>
        </p:spPr>
      </p:pic>
      <p:sp>
        <p:nvSpPr>
          <p:cNvPr id="4" name="Footer Placeholder 3">
            <a:extLst>
              <a:ext uri="{FF2B5EF4-FFF2-40B4-BE49-F238E27FC236}">
                <a16:creationId xmlns:a16="http://schemas.microsoft.com/office/drawing/2014/main" id="{C6735DED-E10C-C04E-4EC6-951D3E63CBDD}"/>
              </a:ext>
            </a:extLst>
          </p:cNvPr>
          <p:cNvSpPr>
            <a:spLocks noGrp="1"/>
          </p:cNvSpPr>
          <p:nvPr>
            <p:ph type="ftr" sz="quarter" idx="11"/>
            <p:custDataLst>
              <p:tags r:id="rId3"/>
            </p:custDataLst>
          </p:nvPr>
        </p:nvSpPr>
        <p:spPr/>
        <p:txBody>
          <a:bodyPr/>
          <a:lstStyle/>
          <a:p>
            <a:r>
              <a:rPr lang="en-US" altLang="zh-CN"/>
              <a:t>2025</a:t>
            </a:r>
            <a:r>
              <a:rPr lang="zh-CN" altLang="en-US"/>
              <a:t>年中国金饰市场零售趋势洞察</a:t>
            </a:r>
            <a:endParaRPr lang="en-GB"/>
          </a:p>
        </p:txBody>
      </p:sp>
      <p:sp>
        <p:nvSpPr>
          <p:cNvPr id="6" name="Text Placeholder 5">
            <a:extLst>
              <a:ext uri="{FF2B5EF4-FFF2-40B4-BE49-F238E27FC236}">
                <a16:creationId xmlns:a16="http://schemas.microsoft.com/office/drawing/2014/main" id="{442954F7-5BAA-7F6B-BC37-CF2C10019A53}"/>
              </a:ext>
            </a:extLst>
          </p:cNvPr>
          <p:cNvSpPr>
            <a:spLocks noGrp="1"/>
          </p:cNvSpPr>
          <p:nvPr>
            <p:ph type="body" sz="quarter" idx="15"/>
            <p:custDataLst>
              <p:tags r:id="rId4"/>
            </p:custDataLst>
          </p:nvPr>
        </p:nvSpPr>
        <p:spPr/>
        <p:txBody>
          <a:bodyPr>
            <a:noAutofit/>
          </a:bodyPr>
          <a:lstStyle/>
          <a:p>
            <a:r>
              <a:rPr lang="zh-CN" altLang="en-US" sz="800" dirty="0"/>
              <a:t>来源：万得，世界黄金协会</a:t>
            </a:r>
            <a:endParaRPr lang="en-GB" altLang="zh-CN" sz="800" dirty="0"/>
          </a:p>
          <a:p>
            <a:r>
              <a:rPr lang="zh-CN" altLang="en-US" sz="800" dirty="0"/>
              <a:t>储蓄余额数据基于月度数据，截止于</a:t>
            </a:r>
            <a:r>
              <a:rPr lang="en-GB" altLang="zh-CN" sz="800" dirty="0"/>
              <a:t>2025</a:t>
            </a:r>
            <a:r>
              <a:rPr lang="zh-CN" altLang="en-US" sz="800" dirty="0"/>
              <a:t>年</a:t>
            </a:r>
            <a:r>
              <a:rPr lang="en-GB" altLang="zh-CN" sz="800" dirty="0"/>
              <a:t>7</a:t>
            </a:r>
            <a:r>
              <a:rPr lang="zh-CN" altLang="en-US" sz="800" dirty="0"/>
              <a:t>月。储蓄余额占</a:t>
            </a:r>
            <a:r>
              <a:rPr lang="en-GB" altLang="zh-CN" sz="800" dirty="0"/>
              <a:t>GDP</a:t>
            </a:r>
            <a:r>
              <a:rPr lang="zh-CN" altLang="en-US" sz="800" dirty="0"/>
              <a:t>比重基于年度数据，疫情前平均比重基于</a:t>
            </a:r>
            <a:r>
              <a:rPr lang="en-GB" altLang="zh-CN" sz="800" dirty="0"/>
              <a:t>2010-2019</a:t>
            </a:r>
            <a:r>
              <a:rPr lang="zh-CN" altLang="en-US" sz="800" dirty="0"/>
              <a:t>平均值。</a:t>
            </a:r>
            <a:endParaRPr lang="en-GB" sz="800" dirty="0"/>
          </a:p>
        </p:txBody>
      </p:sp>
      <p:sp>
        <p:nvSpPr>
          <p:cNvPr id="3" name="Title 1">
            <a:extLst>
              <a:ext uri="{FF2B5EF4-FFF2-40B4-BE49-F238E27FC236}">
                <a16:creationId xmlns:a16="http://schemas.microsoft.com/office/drawing/2014/main" id="{92300377-2ED4-CA27-55BA-B716EAFE0D94}"/>
              </a:ext>
            </a:extLst>
          </p:cNvPr>
          <p:cNvSpPr txBox="1">
            <a:spLocks/>
          </p:cNvSpPr>
          <p:nvPr>
            <p:custDataLst>
              <p:tags r:id="rId5"/>
            </p:custDataLst>
          </p:nvPr>
        </p:nvSpPr>
        <p:spPr>
          <a:xfrm>
            <a:off x="1006172"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居民超额储蓄约在</a:t>
            </a:r>
            <a:r>
              <a:rPr lang="en-GB" altLang="zh-CN" sz="1400" b="1" dirty="0">
                <a:latin typeface="+mj-lt"/>
                <a:ea typeface="Noto Sans Medium" panose="020B0602040504020204" pitchFamily="34" charset="0"/>
                <a:cs typeface="Noto Sans Medium" panose="020B0602040504020204" pitchFamily="34" charset="0"/>
              </a:rPr>
              <a:t>55</a:t>
            </a:r>
            <a:r>
              <a:rPr lang="zh-CN" altLang="en-US" sz="1400" b="1" dirty="0">
                <a:latin typeface="+mj-lt"/>
                <a:ea typeface="Noto Sans Medium" panose="020B0602040504020204" pitchFamily="34" charset="0"/>
                <a:cs typeface="Noto Sans Medium" panose="020B0602040504020204" pitchFamily="34" charset="0"/>
              </a:rPr>
              <a:t>万亿</a:t>
            </a:r>
            <a:endParaRPr lang="en-GB" sz="1400" b="1" dirty="0">
              <a:latin typeface="+mj-lt"/>
              <a:ea typeface="Noto Sans Medium" panose="020B0602040504020204" pitchFamily="34" charset="0"/>
              <a:cs typeface="Noto Sans Medium" panose="020B0602040504020204" pitchFamily="34" charset="0"/>
            </a:endParaRPr>
          </a:p>
        </p:txBody>
      </p:sp>
    </p:spTree>
    <p:custDataLst>
      <p:tags r:id="rId1"/>
    </p:custDataLst>
    <p:extLst>
      <p:ext uri="{BB962C8B-B14F-4D97-AF65-F5344CB8AC3E}">
        <p14:creationId xmlns:p14="http://schemas.microsoft.com/office/powerpoint/2010/main" val="371919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198E-960D-8F93-041B-970F11116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13AC4-CBD0-FED2-03FA-6F63ED87AC7A}"/>
              </a:ext>
            </a:extLst>
          </p:cNvPr>
          <p:cNvSpPr>
            <a:spLocks noGrp="1"/>
          </p:cNvSpPr>
          <p:nvPr>
            <p:ph type="title"/>
          </p:nvPr>
        </p:nvSpPr>
        <p:spPr/>
        <p:txBody>
          <a:bodyPr anchor="b"/>
          <a:lstStyle/>
          <a:p>
            <a:r>
              <a:rPr lang="zh-CN" altLang="en-US" sz="3200" dirty="0"/>
              <a:t>积极信号显现</a:t>
            </a:r>
            <a:endParaRPr lang="en-GB" sz="3200" dirty="0"/>
          </a:p>
        </p:txBody>
      </p:sp>
      <p:sp>
        <p:nvSpPr>
          <p:cNvPr id="6" name="Text Placeholder 5">
            <a:extLst>
              <a:ext uri="{FF2B5EF4-FFF2-40B4-BE49-F238E27FC236}">
                <a16:creationId xmlns:a16="http://schemas.microsoft.com/office/drawing/2014/main" id="{11ED5489-318B-AD41-BE51-1F4A22617692}"/>
              </a:ext>
            </a:extLst>
          </p:cNvPr>
          <p:cNvSpPr>
            <a:spLocks noGrp="1"/>
          </p:cNvSpPr>
          <p:nvPr>
            <p:ph type="body" sz="quarter" idx="17"/>
          </p:nvPr>
        </p:nvSpPr>
        <p:spPr/>
        <p:txBody>
          <a:bodyPr>
            <a:noAutofit/>
          </a:bodyPr>
          <a:lstStyle/>
          <a:p>
            <a:r>
              <a:rPr lang="zh-CN" altLang="en-US" sz="800"/>
              <a:t>来源：万得，世界黄金协会</a:t>
            </a:r>
            <a:endParaRPr lang="en-GB" altLang="zh-CN" sz="800"/>
          </a:p>
          <a:p>
            <a:r>
              <a:rPr lang="zh-CN" altLang="en-US" sz="800"/>
              <a:t>数据截止于</a:t>
            </a:r>
            <a:r>
              <a:rPr lang="en-GB" altLang="zh-CN" sz="800"/>
              <a:t>2025</a:t>
            </a:r>
            <a:r>
              <a:rPr lang="zh-CN" altLang="en-US" sz="800"/>
              <a:t>年</a:t>
            </a:r>
            <a:r>
              <a:rPr lang="en-GB" altLang="zh-CN" sz="800"/>
              <a:t>7</a:t>
            </a:r>
            <a:r>
              <a:rPr lang="zh-CN" altLang="en-US" sz="800"/>
              <a:t>月。</a:t>
            </a:r>
            <a:endParaRPr lang="en-GB" sz="800"/>
          </a:p>
        </p:txBody>
      </p:sp>
      <p:sp>
        <p:nvSpPr>
          <p:cNvPr id="3" name="Title 1">
            <a:extLst>
              <a:ext uri="{FF2B5EF4-FFF2-40B4-BE49-F238E27FC236}">
                <a16:creationId xmlns:a16="http://schemas.microsoft.com/office/drawing/2014/main" id="{B40E7865-A42F-F851-C138-BEC76E74C81F}"/>
              </a:ext>
            </a:extLst>
          </p:cNvPr>
          <p:cNvSpPr txBox="1">
            <a:spLocks/>
          </p:cNvSpPr>
          <p:nvPr>
            <p:custDataLst>
              <p:tags r:id="rId2"/>
            </p:custDataLst>
          </p:nvPr>
        </p:nvSpPr>
        <p:spPr>
          <a:xfrm>
            <a:off x="1006172"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GB" altLang="zh-CN" sz="1400" b="1">
                <a:latin typeface="+mj-lt"/>
                <a:ea typeface="Noto Sans Medium" panose="020B0602040504020204" pitchFamily="34" charset="0"/>
                <a:cs typeface="Noto Sans Medium" panose="020B0602040504020204" pitchFamily="34" charset="0"/>
              </a:rPr>
              <a:t>M1</a:t>
            </a:r>
            <a:r>
              <a:rPr lang="zh-CN" altLang="en-US" sz="1400" b="1">
                <a:latin typeface="+mj-lt"/>
                <a:ea typeface="Noto Sans Medium" panose="020B0602040504020204" pitchFamily="34" charset="0"/>
                <a:cs typeface="Noto Sans Medium" panose="020B0602040504020204" pitchFamily="34" charset="0"/>
              </a:rPr>
              <a:t>同比继续改善，</a:t>
            </a:r>
            <a:r>
              <a:rPr lang="en-GB" altLang="zh-CN" sz="1400" b="1">
                <a:latin typeface="+mj-lt"/>
                <a:ea typeface="Noto Sans Medium" panose="020B0602040504020204" pitchFamily="34" charset="0"/>
                <a:cs typeface="Noto Sans Medium" panose="020B0602040504020204" pitchFamily="34" charset="0"/>
              </a:rPr>
              <a:t>M1-M2</a:t>
            </a:r>
            <a:r>
              <a:rPr lang="zh-CN" altLang="en-US" sz="1400" b="1">
                <a:latin typeface="+mj-lt"/>
                <a:ea typeface="Noto Sans Medium" panose="020B0602040504020204" pitchFamily="34" charset="0"/>
                <a:cs typeface="Noto Sans Medium" panose="020B0602040504020204" pitchFamily="34" charset="0"/>
              </a:rPr>
              <a:t>剪刀差收窄，经济活力悄然增强</a:t>
            </a:r>
            <a:endParaRPr lang="en-GB" sz="1400" b="1">
              <a:latin typeface="+mj-lt"/>
              <a:ea typeface="Noto Sans Medium" panose="020B0602040504020204" pitchFamily="34" charset="0"/>
              <a:cs typeface="Noto Sans Medium" panose="020B0602040504020204" pitchFamily="34" charset="0"/>
            </a:endParaRPr>
          </a:p>
        </p:txBody>
      </p:sp>
      <p:sp>
        <p:nvSpPr>
          <p:cNvPr id="4" name="Footer Placeholder 3">
            <a:extLst>
              <a:ext uri="{FF2B5EF4-FFF2-40B4-BE49-F238E27FC236}">
                <a16:creationId xmlns:a16="http://schemas.microsoft.com/office/drawing/2014/main" id="{F02F8FAC-DD6D-5AC9-8EFE-B2D8C2F9CB39}"/>
              </a:ext>
            </a:extLst>
          </p:cNvPr>
          <p:cNvSpPr>
            <a:spLocks noGrp="1"/>
          </p:cNvSpPr>
          <p:nvPr>
            <p:ph type="ftr" sz="quarter" idx="15"/>
          </p:nvPr>
        </p:nvSpPr>
        <p:spPr/>
        <p:txBody>
          <a:bodyPr/>
          <a:lstStyle/>
          <a:p>
            <a:r>
              <a:rPr lang="en-US" altLang="zh-CN"/>
              <a:t>2025</a:t>
            </a:r>
            <a:r>
              <a:rPr lang="zh-CN" altLang="en-US"/>
              <a:t>年中国金饰市场零售趋势洞察</a:t>
            </a:r>
            <a:endParaRPr lang="en-GB"/>
          </a:p>
        </p:txBody>
      </p:sp>
      <p:pic>
        <p:nvPicPr>
          <p:cNvPr id="8" name="Content Placeholder 7">
            <a:extLst>
              <a:ext uri="{FF2B5EF4-FFF2-40B4-BE49-F238E27FC236}">
                <a16:creationId xmlns:a16="http://schemas.microsoft.com/office/drawing/2014/main" id="{59E65C93-76E8-661A-BD34-D05F5B3D79E5}"/>
              </a:ext>
            </a:extLst>
          </p:cNvPr>
          <p:cNvPicPr>
            <a:picLocks noGrp="1" noChangeAspect="1"/>
          </p:cNvPicPr>
          <p:nvPr>
            <p:ph idx="1"/>
          </p:nvPr>
        </p:nvPicPr>
        <p:blipFill>
          <a:blip r:embed="rId5"/>
          <a:stretch>
            <a:fillRect/>
          </a:stretch>
        </p:blipFill>
        <p:spPr>
          <a:xfrm>
            <a:off x="1009650" y="2048260"/>
            <a:ext cx="5091113" cy="4031479"/>
          </a:xfrm>
          <a:prstGeom prst="rect">
            <a:avLst/>
          </a:prstGeom>
        </p:spPr>
      </p:pic>
      <p:pic>
        <p:nvPicPr>
          <p:cNvPr id="12" name="Content Placeholder 11">
            <a:extLst>
              <a:ext uri="{FF2B5EF4-FFF2-40B4-BE49-F238E27FC236}">
                <a16:creationId xmlns:a16="http://schemas.microsoft.com/office/drawing/2014/main" id="{46C7FEBE-4D64-3E60-9347-FC4769BFBFA5}"/>
              </a:ext>
            </a:extLst>
          </p:cNvPr>
          <p:cNvPicPr>
            <a:picLocks noGrp="1" noChangeAspect="1"/>
          </p:cNvPicPr>
          <p:nvPr>
            <p:ph idx="13"/>
          </p:nvPr>
        </p:nvPicPr>
        <p:blipFill>
          <a:blip r:embed="rId6"/>
          <a:stretch>
            <a:fillRect/>
          </a:stretch>
        </p:blipFill>
        <p:spPr>
          <a:xfrm>
            <a:off x="6588381" y="2110062"/>
            <a:ext cx="5090601" cy="3907875"/>
          </a:xfrm>
          <a:prstGeom prst="rect">
            <a:avLst/>
          </a:prstGeom>
        </p:spPr>
      </p:pic>
      <p:sp>
        <p:nvSpPr>
          <p:cNvPr id="13" name="Title 1">
            <a:extLst>
              <a:ext uri="{FF2B5EF4-FFF2-40B4-BE49-F238E27FC236}">
                <a16:creationId xmlns:a16="http://schemas.microsoft.com/office/drawing/2014/main" id="{C9603D98-AE5E-62E8-533E-AE25775B3522}"/>
              </a:ext>
            </a:extLst>
          </p:cNvPr>
          <p:cNvSpPr txBox="1">
            <a:spLocks/>
          </p:cNvSpPr>
          <p:nvPr>
            <p:custDataLst>
              <p:tags r:id="rId3"/>
            </p:custDataLst>
          </p:nvPr>
        </p:nvSpPr>
        <p:spPr>
          <a:xfrm>
            <a:off x="6589154" y="1811772"/>
            <a:ext cx="5089828" cy="2202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a:latin typeface="+mj-lt"/>
                <a:ea typeface="Noto Sans Medium" panose="020B0602040504020204" pitchFamily="34" charset="0"/>
                <a:cs typeface="Noto Sans Medium" panose="020B0602040504020204" pitchFamily="34" charset="0"/>
              </a:rPr>
              <a:t>一般而言，</a:t>
            </a:r>
            <a:r>
              <a:rPr lang="en-GB" altLang="zh-CN" sz="1400" b="1">
                <a:latin typeface="+mj-lt"/>
                <a:ea typeface="Noto Sans Medium" panose="020B0602040504020204" pitchFamily="34" charset="0"/>
                <a:cs typeface="Noto Sans Medium" panose="020B0602040504020204" pitchFamily="34" charset="0"/>
              </a:rPr>
              <a:t>M1</a:t>
            </a:r>
            <a:r>
              <a:rPr lang="zh-CN" altLang="en-US" sz="1400" b="1">
                <a:latin typeface="+mj-lt"/>
                <a:ea typeface="Noto Sans Medium" panose="020B0602040504020204" pitchFamily="34" charset="0"/>
                <a:cs typeface="Noto Sans Medium" panose="020B0602040504020204" pitchFamily="34" charset="0"/>
              </a:rPr>
              <a:t>是</a:t>
            </a:r>
            <a:r>
              <a:rPr lang="en-GB" altLang="zh-CN" sz="1400" b="1">
                <a:latin typeface="+mj-lt"/>
                <a:ea typeface="Noto Sans Medium" panose="020B0602040504020204" pitchFamily="34" charset="0"/>
                <a:cs typeface="Noto Sans Medium" panose="020B0602040504020204" pitchFamily="34" charset="0"/>
              </a:rPr>
              <a:t>GDP</a:t>
            </a:r>
            <a:r>
              <a:rPr lang="zh-CN" altLang="en-US" sz="1400" b="1">
                <a:latin typeface="+mj-lt"/>
                <a:ea typeface="Noto Sans Medium" panose="020B0602040504020204" pitchFamily="34" charset="0"/>
                <a:cs typeface="Noto Sans Medium" panose="020B0602040504020204" pitchFamily="34" charset="0"/>
              </a:rPr>
              <a:t>的领先指标</a:t>
            </a:r>
            <a:endParaRPr lang="en-GB" sz="1400" b="1">
              <a:latin typeface="+mj-lt"/>
              <a:ea typeface="Noto Sans Medium" panose="020B0602040504020204" pitchFamily="34" charset="0"/>
              <a:cs typeface="Noto Sans Medium" panose="020B0602040504020204" pitchFamily="34" charset="0"/>
            </a:endParaRPr>
          </a:p>
        </p:txBody>
      </p:sp>
    </p:spTree>
    <p:custDataLst>
      <p:tags r:id="rId1"/>
    </p:custDataLst>
    <p:extLst>
      <p:ext uri="{BB962C8B-B14F-4D97-AF65-F5344CB8AC3E}">
        <p14:creationId xmlns:p14="http://schemas.microsoft.com/office/powerpoint/2010/main" val="413218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BD0A-DBB4-6117-0991-6F5F36FDF86D}"/>
              </a:ext>
            </a:extLst>
          </p:cNvPr>
          <p:cNvSpPr>
            <a:spLocks noGrp="1"/>
          </p:cNvSpPr>
          <p:nvPr>
            <p:ph type="title"/>
          </p:nvPr>
        </p:nvSpPr>
        <p:spPr/>
        <p:txBody>
          <a:bodyPr/>
          <a:lstStyle/>
          <a:p>
            <a:r>
              <a:rPr lang="zh-CN" altLang="en-US" dirty="0"/>
              <a:t>宏观小结</a:t>
            </a:r>
            <a:endParaRPr lang="en-GB" dirty="0"/>
          </a:p>
        </p:txBody>
      </p:sp>
      <p:sp>
        <p:nvSpPr>
          <p:cNvPr id="3" name="Content Placeholder 2">
            <a:extLst>
              <a:ext uri="{FF2B5EF4-FFF2-40B4-BE49-F238E27FC236}">
                <a16:creationId xmlns:a16="http://schemas.microsoft.com/office/drawing/2014/main" id="{4DBF0239-C480-152B-E805-8D8A436DCA4A}"/>
              </a:ext>
            </a:extLst>
          </p:cNvPr>
          <p:cNvSpPr>
            <a:spLocks noGrp="1"/>
          </p:cNvSpPr>
          <p:nvPr>
            <p:ph idx="1"/>
          </p:nvPr>
        </p:nvSpPr>
        <p:spPr/>
        <p:txBody>
          <a:bodyPr/>
          <a:lstStyle/>
          <a:p>
            <a:pPr marL="285750" indent="-285750">
              <a:buFont typeface="Arial" panose="020B0604020202020204" pitchFamily="34" charset="0"/>
              <a:buChar char="•"/>
            </a:pPr>
            <a:r>
              <a:rPr lang="zh-CN" altLang="en-US" dirty="0"/>
              <a:t>经济增长大势下，居民趋于谨慎</a:t>
            </a:r>
            <a:endParaRPr lang="en-GB" altLang="zh-CN"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zh-CN" altLang="en-US" dirty="0"/>
              <a:t>消费者储蓄意愿持续上升，消费主要集中于 “高性价比”与“保值”</a:t>
            </a:r>
            <a:endParaRPr lang="en-GB" altLang="zh-CN"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M1</a:t>
            </a:r>
            <a:r>
              <a:rPr lang="zh-CN" altLang="en-US" dirty="0"/>
              <a:t>增速加快，市场资金活化程度上升，或有助于令部分超额储蓄“搬家”</a:t>
            </a:r>
            <a:endParaRPr lang="en-GB" dirty="0"/>
          </a:p>
        </p:txBody>
      </p:sp>
      <p:sp>
        <p:nvSpPr>
          <p:cNvPr id="4" name="Footer Placeholder 3">
            <a:extLst>
              <a:ext uri="{FF2B5EF4-FFF2-40B4-BE49-F238E27FC236}">
                <a16:creationId xmlns:a16="http://schemas.microsoft.com/office/drawing/2014/main" id="{6142CFC2-723C-2EA6-3C53-3042A91E961A}"/>
              </a:ext>
            </a:extLst>
          </p:cNvPr>
          <p:cNvSpPr>
            <a:spLocks noGrp="1"/>
          </p:cNvSpPr>
          <p:nvPr>
            <p:ph type="ftr" sz="quarter" idx="11"/>
          </p:nvPr>
        </p:nvSpPr>
        <p:spPr/>
        <p:txBody>
          <a:bodyPr/>
          <a:lstStyle/>
          <a:p>
            <a:r>
              <a:rPr lang="en-US" altLang="zh-CN"/>
              <a:t>2025</a:t>
            </a:r>
            <a:r>
              <a:rPr lang="zh-CN" altLang="en-US"/>
              <a:t>年中国金饰市场零售趋势洞察</a:t>
            </a:r>
            <a:endParaRPr lang="en-GB"/>
          </a:p>
        </p:txBody>
      </p:sp>
      <p:sp>
        <p:nvSpPr>
          <p:cNvPr id="5" name="Text Placeholder 4">
            <a:extLst>
              <a:ext uri="{FF2B5EF4-FFF2-40B4-BE49-F238E27FC236}">
                <a16:creationId xmlns:a16="http://schemas.microsoft.com/office/drawing/2014/main" id="{DB63C57E-DB41-5085-AB7C-41557C4F9A5C}"/>
              </a:ext>
            </a:extLst>
          </p:cNvPr>
          <p:cNvSpPr>
            <a:spLocks noGrp="1"/>
          </p:cNvSpPr>
          <p:nvPr>
            <p:ph type="body" sz="quarter" idx="15"/>
          </p:nvPr>
        </p:nvSpPr>
        <p:spPr/>
        <p:txBody>
          <a:bodyPr/>
          <a:lstStyle/>
          <a:p>
            <a:endParaRPr lang="en-GB"/>
          </a:p>
        </p:txBody>
      </p:sp>
    </p:spTree>
    <p:custDataLst>
      <p:tags r:id="rId1"/>
    </p:custDataLst>
    <p:extLst>
      <p:ext uri="{BB962C8B-B14F-4D97-AF65-F5344CB8AC3E}">
        <p14:creationId xmlns:p14="http://schemas.microsoft.com/office/powerpoint/2010/main" val="41703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E9401-0554-BC6B-9183-674E4B129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607E7-873F-0846-67E0-614BA79F0A79}"/>
              </a:ext>
            </a:extLst>
          </p:cNvPr>
          <p:cNvSpPr>
            <a:spLocks noGrp="1"/>
          </p:cNvSpPr>
          <p:nvPr>
            <p:ph type="title"/>
            <p:custDataLst>
              <p:tags r:id="rId2"/>
            </p:custDataLst>
          </p:nvPr>
        </p:nvSpPr>
        <p:spPr/>
        <p:txBody>
          <a:bodyPr anchor="b"/>
          <a:lstStyle/>
          <a:p>
            <a:r>
              <a:rPr lang="zh-CN" altLang="en-US" sz="3200"/>
              <a:t>今年以来，金价大幅飙升</a:t>
            </a:r>
            <a:endParaRPr lang="en-GB" sz="3200"/>
          </a:p>
        </p:txBody>
      </p:sp>
      <p:sp>
        <p:nvSpPr>
          <p:cNvPr id="13" name="Footer Placeholder 12">
            <a:extLst>
              <a:ext uri="{FF2B5EF4-FFF2-40B4-BE49-F238E27FC236}">
                <a16:creationId xmlns:a16="http://schemas.microsoft.com/office/drawing/2014/main" id="{CC2C1B01-0F20-E263-C8FB-5C48C65AE024}"/>
              </a:ext>
            </a:extLst>
          </p:cNvPr>
          <p:cNvSpPr>
            <a:spLocks noGrp="1"/>
          </p:cNvSpPr>
          <p:nvPr>
            <p:ph type="ftr" sz="quarter" idx="15"/>
            <p:custDataLst>
              <p:tags r:id="rId3"/>
            </p:custDataLst>
          </p:nvPr>
        </p:nvSpPr>
        <p:spPr/>
        <p:txBody>
          <a:bodyPr/>
          <a:lstStyle/>
          <a:p>
            <a:r>
              <a:rPr lang="en-US" altLang="zh-CN"/>
              <a:t>2025</a:t>
            </a:r>
            <a:r>
              <a:rPr lang="zh-CN" altLang="en-US"/>
              <a:t>年中国金饰市场零售趋势洞察</a:t>
            </a:r>
            <a:endParaRPr lang="en-GB"/>
          </a:p>
        </p:txBody>
      </p:sp>
      <p:sp>
        <p:nvSpPr>
          <p:cNvPr id="6" name="Text Placeholder 5">
            <a:extLst>
              <a:ext uri="{FF2B5EF4-FFF2-40B4-BE49-F238E27FC236}">
                <a16:creationId xmlns:a16="http://schemas.microsoft.com/office/drawing/2014/main" id="{1B892319-5137-30F4-F416-876D8E0A2675}"/>
              </a:ext>
            </a:extLst>
          </p:cNvPr>
          <p:cNvSpPr>
            <a:spLocks noGrp="1"/>
          </p:cNvSpPr>
          <p:nvPr>
            <p:ph type="body" sz="quarter" idx="17"/>
            <p:custDataLst>
              <p:tags r:id="rId4"/>
            </p:custDataLst>
          </p:nvPr>
        </p:nvSpPr>
        <p:spPr>
          <a:xfrm>
            <a:off x="1009649" y="6272415"/>
            <a:ext cx="10462749" cy="419330"/>
          </a:xfrm>
        </p:spPr>
        <p:txBody>
          <a:bodyPr>
            <a:noAutofit/>
          </a:bodyPr>
          <a:lstStyle/>
          <a:p>
            <a:r>
              <a:rPr lang="zh-CN" altLang="en-US" sz="800" dirty="0"/>
              <a:t>来源：万得，彭博，世界黄金协会</a:t>
            </a:r>
            <a:endParaRPr lang="en-GB" altLang="zh-CN" sz="800" dirty="0"/>
          </a:p>
          <a:p>
            <a:r>
              <a:rPr lang="zh-CN" altLang="en-US" sz="800" dirty="0"/>
              <a:t>基于截至</a:t>
            </a:r>
            <a:r>
              <a:rPr lang="en-GB" altLang="zh-CN" sz="800" dirty="0"/>
              <a:t>2025</a:t>
            </a:r>
            <a:r>
              <a:rPr lang="zh-CN" altLang="en-US" sz="800" dirty="0"/>
              <a:t>年</a:t>
            </a:r>
            <a:r>
              <a:rPr lang="en-GB" altLang="zh-CN" sz="800" dirty="0"/>
              <a:t>9</a:t>
            </a:r>
            <a:r>
              <a:rPr lang="zh-CN" altLang="en-US" sz="800" dirty="0"/>
              <a:t>月</a:t>
            </a:r>
            <a:r>
              <a:rPr lang="en-GB" altLang="zh-CN" sz="800" dirty="0"/>
              <a:t>5</a:t>
            </a:r>
            <a:r>
              <a:rPr lang="zh-CN" altLang="en-US" sz="800" dirty="0"/>
              <a:t>日的</a:t>
            </a:r>
            <a:r>
              <a:rPr lang="en-GB" altLang="zh-CN" sz="800" dirty="0"/>
              <a:t>A</a:t>
            </a:r>
            <a:r>
              <a:rPr lang="en-US" altLang="zh-CN" sz="800" dirty="0"/>
              <a:t>u9999</a:t>
            </a:r>
            <a:r>
              <a:rPr lang="zh-CN" altLang="en-US" sz="800" dirty="0"/>
              <a:t>收盘价，万得商品指数，彭博商品指数，</a:t>
            </a:r>
            <a:r>
              <a:rPr lang="en-GB" altLang="zh-CN" sz="800" dirty="0"/>
              <a:t>MSCI</a:t>
            </a:r>
            <a:r>
              <a:rPr lang="zh-CN" altLang="en-US" sz="800" dirty="0"/>
              <a:t>全球股票指数（除美国外），彭博巴克莱全球</a:t>
            </a:r>
            <a:r>
              <a:rPr lang="en-GB" altLang="zh-CN" sz="800" dirty="0"/>
              <a:t>&amp;</a:t>
            </a:r>
            <a:r>
              <a:rPr lang="zh-CN" altLang="en-US" sz="800" dirty="0"/>
              <a:t>美国债券指数，</a:t>
            </a:r>
            <a:r>
              <a:rPr lang="en-GB" altLang="zh-CN" sz="800" dirty="0"/>
              <a:t>MSCI</a:t>
            </a:r>
            <a:r>
              <a:rPr lang="zh-CN" altLang="en-US" sz="800" dirty="0"/>
              <a:t>新兴市场指数，中证货币基金指数，中债总指数，沪深</a:t>
            </a:r>
            <a:r>
              <a:rPr lang="en-GB" altLang="zh-CN" sz="800" dirty="0"/>
              <a:t>300</a:t>
            </a:r>
            <a:r>
              <a:rPr lang="zh-CN" altLang="en-US" sz="800" dirty="0"/>
              <a:t>指数与标普</a:t>
            </a:r>
            <a:r>
              <a:rPr lang="en-GB" altLang="zh-CN" sz="800" dirty="0"/>
              <a:t>500</a:t>
            </a:r>
            <a:r>
              <a:rPr lang="zh-CN" altLang="en-US" sz="800" dirty="0"/>
              <a:t>指数。</a:t>
            </a:r>
            <a:endParaRPr lang="en-GB" sz="800" dirty="0"/>
          </a:p>
        </p:txBody>
      </p:sp>
      <p:sp>
        <p:nvSpPr>
          <p:cNvPr id="3" name="Title 1">
            <a:extLst>
              <a:ext uri="{FF2B5EF4-FFF2-40B4-BE49-F238E27FC236}">
                <a16:creationId xmlns:a16="http://schemas.microsoft.com/office/drawing/2014/main" id="{59070846-2AC5-E3DA-BABB-237A672456BC}"/>
              </a:ext>
            </a:extLst>
          </p:cNvPr>
          <p:cNvSpPr txBox="1">
            <a:spLocks/>
          </p:cNvSpPr>
          <p:nvPr>
            <p:custDataLst>
              <p:tags r:id="rId5"/>
            </p:custDataLst>
          </p:nvPr>
        </p:nvSpPr>
        <p:spPr>
          <a:xfrm>
            <a:off x="1006172" y="1754155"/>
            <a:ext cx="10670400" cy="27784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zh-CN" altLang="en-US" sz="1400" b="1" dirty="0">
                <a:latin typeface="+mj-lt"/>
                <a:ea typeface="Noto Sans Medium" panose="020B0602040504020204" pitchFamily="34" charset="0"/>
                <a:cs typeface="Noto Sans Medium" panose="020B0602040504020204" pitchFamily="34" charset="0"/>
              </a:rPr>
              <a:t>近期，金价重拾涨势，人民币金价今年涨幅达</a:t>
            </a:r>
            <a:r>
              <a:rPr lang="en-GB" altLang="zh-CN" sz="1400" b="1" dirty="0">
                <a:latin typeface="+mj-lt"/>
                <a:ea typeface="Noto Sans Medium" panose="020B0602040504020204" pitchFamily="34" charset="0"/>
                <a:cs typeface="Noto Sans Medium" panose="020B0602040504020204" pitchFamily="34" charset="0"/>
              </a:rPr>
              <a:t>32%</a:t>
            </a:r>
            <a:r>
              <a:rPr lang="zh-CN" altLang="en-US" sz="1400" b="1" dirty="0">
                <a:latin typeface="+mj-lt"/>
                <a:ea typeface="Noto Sans Medium" panose="020B0602040504020204" pitchFamily="34" charset="0"/>
                <a:cs typeface="Noto Sans Medium" panose="020B0602040504020204" pitchFamily="34" charset="0"/>
              </a:rPr>
              <a:t>，创下</a:t>
            </a:r>
            <a:r>
              <a:rPr lang="en-GB" altLang="zh-CN" sz="1400" b="1" dirty="0">
                <a:latin typeface="+mj-lt"/>
                <a:ea typeface="Noto Sans Medium" panose="020B0602040504020204" pitchFamily="34" charset="0"/>
                <a:cs typeface="Noto Sans Medium" panose="020B0602040504020204" pitchFamily="34" charset="0"/>
              </a:rPr>
              <a:t>29</a:t>
            </a:r>
            <a:r>
              <a:rPr lang="zh-CN" altLang="en-US" sz="1400" b="1" dirty="0">
                <a:latin typeface="+mj-lt"/>
                <a:ea typeface="Noto Sans Medium" panose="020B0602040504020204" pitchFamily="34" charset="0"/>
                <a:cs typeface="Noto Sans Medium" panose="020B0602040504020204" pitchFamily="34" charset="0"/>
              </a:rPr>
              <a:t>次历史新高，表现远超其他主流资产</a:t>
            </a:r>
            <a:endParaRPr lang="en-GB" sz="1400" b="1" dirty="0">
              <a:highlight>
                <a:srgbClr val="FFFF00"/>
              </a:highlight>
              <a:latin typeface="+mj-lt"/>
              <a:ea typeface="Noto Sans Medium" panose="020B0602040504020204" pitchFamily="34" charset="0"/>
              <a:cs typeface="Noto Sans Medium" panose="020B0602040504020204" pitchFamily="34" charset="0"/>
            </a:endParaRPr>
          </a:p>
        </p:txBody>
      </p:sp>
      <p:pic>
        <p:nvPicPr>
          <p:cNvPr id="10" name="Content Placeholder 9">
            <a:extLst>
              <a:ext uri="{FF2B5EF4-FFF2-40B4-BE49-F238E27FC236}">
                <a16:creationId xmlns:a16="http://schemas.microsoft.com/office/drawing/2014/main" id="{E4DF8F26-CDB0-6162-E044-2A21AD0E5404}"/>
              </a:ext>
            </a:extLst>
          </p:cNvPr>
          <p:cNvPicPr>
            <a:picLocks noGrp="1" noChangeAspect="1"/>
          </p:cNvPicPr>
          <p:nvPr>
            <p:ph idx="1"/>
          </p:nvPr>
        </p:nvPicPr>
        <p:blipFill>
          <a:blip r:embed="rId7"/>
          <a:stretch>
            <a:fillRect/>
          </a:stretch>
        </p:blipFill>
        <p:spPr>
          <a:xfrm>
            <a:off x="1160773" y="2032000"/>
            <a:ext cx="4788866" cy="4064000"/>
          </a:xfrm>
          <a:prstGeom prst="rect">
            <a:avLst/>
          </a:prstGeom>
        </p:spPr>
      </p:pic>
      <p:pic>
        <p:nvPicPr>
          <p:cNvPr id="15" name="Content Placeholder 14">
            <a:extLst>
              <a:ext uri="{FF2B5EF4-FFF2-40B4-BE49-F238E27FC236}">
                <a16:creationId xmlns:a16="http://schemas.microsoft.com/office/drawing/2014/main" id="{7F4B531C-945D-1F74-9F0E-1045D846FE49}"/>
              </a:ext>
            </a:extLst>
          </p:cNvPr>
          <p:cNvPicPr>
            <a:picLocks noGrp="1" noChangeAspect="1"/>
          </p:cNvPicPr>
          <p:nvPr>
            <p:ph idx="13"/>
          </p:nvPr>
        </p:nvPicPr>
        <p:blipFill>
          <a:blip r:embed="rId8"/>
          <a:stretch>
            <a:fillRect/>
          </a:stretch>
        </p:blipFill>
        <p:spPr>
          <a:xfrm>
            <a:off x="6794964" y="2032000"/>
            <a:ext cx="4677434" cy="4064000"/>
          </a:xfrm>
          <a:prstGeom prst="rect">
            <a:avLst/>
          </a:prstGeom>
        </p:spPr>
      </p:pic>
    </p:spTree>
    <p:custDataLst>
      <p:tags r:id="rId1"/>
    </p:custDataLst>
    <p:extLst>
      <p:ext uri="{BB962C8B-B14F-4D97-AF65-F5344CB8AC3E}">
        <p14:creationId xmlns:p14="http://schemas.microsoft.com/office/powerpoint/2010/main" val="440273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LAYOUTNAME" val="Divider"/>
  <p:tag name="SLIDEAUTOMATIONTYPE" val="Divider"/>
  <p:tag name="AUTOMATIONTAG" val="Section Divider"/>
  <p:tag name="SLIDETOCOUTLINELEVEL" val="1"/>
</p:tagLst>
</file>

<file path=ppt/tags/tag10.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100.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101.xml><?xml version="1.0" encoding="utf-8"?>
<p:tagLst xmlns:a="http://schemas.openxmlformats.org/drawingml/2006/main" xmlns:r="http://schemas.openxmlformats.org/officeDocument/2006/relationships" xmlns:p="http://schemas.openxmlformats.org/presentationml/2006/main">
  <p:tag name="ORIGINAL_WIDTH" val="385.7904"/>
  <p:tag name="ORIGINAL_HEIGHT" val="45.74291"/>
</p:tagLst>
</file>

<file path=ppt/tags/tag102.xml><?xml version="1.0" encoding="utf-8"?>
<p:tagLst xmlns:a="http://schemas.openxmlformats.org/drawingml/2006/main" xmlns:r="http://schemas.openxmlformats.org/officeDocument/2006/relationships" xmlns:p="http://schemas.openxmlformats.org/presentationml/2006/main">
  <p:tag name="ORIGINAL_WIDTH" val="392.104"/>
  <p:tag name="ORIGINAL_HEIGHT" val="24.23441"/>
</p:tagLst>
</file>

<file path=ppt/tags/tag103.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104.xml><?xml version="1.0" encoding="utf-8"?>
<p:tagLst xmlns:a="http://schemas.openxmlformats.org/drawingml/2006/main" xmlns:r="http://schemas.openxmlformats.org/officeDocument/2006/relationships" xmlns:p="http://schemas.openxmlformats.org/presentationml/2006/main">
  <p:tag name="ORIGINAL_WIDTH" val="385.7904"/>
  <p:tag name="ORIGINAL_HEIGHT" val="39.34536"/>
</p:tagLst>
</file>

<file path=ppt/tags/tag105.xml><?xml version="1.0" encoding="utf-8"?>
<p:tagLst xmlns:a="http://schemas.openxmlformats.org/drawingml/2006/main" xmlns:r="http://schemas.openxmlformats.org/officeDocument/2006/relationships" xmlns:p="http://schemas.openxmlformats.org/presentationml/2006/main">
  <p:tag name="ORIGINAL_WIDTH" val="400.8189"/>
  <p:tag name="ORIGINAL_HEIGHT" val="307.7068"/>
</p:tagLst>
</file>

<file path=ppt/tags/tag106.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107.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108.xml><?xml version="1.0" encoding="utf-8"?>
<p:tagLst xmlns:a="http://schemas.openxmlformats.org/drawingml/2006/main" xmlns:r="http://schemas.openxmlformats.org/officeDocument/2006/relationships" xmlns:p="http://schemas.openxmlformats.org/presentationml/2006/main">
  <p:tag name="ORIGINAL_WIDTH" val="385.7904"/>
  <p:tag name="ORIGINAL_HEIGHT" val="45.74291"/>
</p:tagLst>
</file>

<file path=ppt/tags/tag109.xml><?xml version="1.0" encoding="utf-8"?>
<p:tagLst xmlns:a="http://schemas.openxmlformats.org/drawingml/2006/main" xmlns:r="http://schemas.openxmlformats.org/officeDocument/2006/relationships" xmlns:p="http://schemas.openxmlformats.org/presentationml/2006/main">
  <p:tag name="ORIGINAL_WIDTH" val="392.104"/>
  <p:tag name="ORIGINAL_HEIGHT" val="24.23441"/>
</p:tagLst>
</file>

<file path=ppt/tags/tag11.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110.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111.xml><?xml version="1.0" encoding="utf-8"?>
<p:tagLst xmlns:a="http://schemas.openxmlformats.org/drawingml/2006/main" xmlns:r="http://schemas.openxmlformats.org/officeDocument/2006/relationships" xmlns:p="http://schemas.openxmlformats.org/presentationml/2006/main">
  <p:tag name="ORIGINAL_WIDTH" val="400.8189"/>
  <p:tag name="ORIGINAL_HEIGHT" val="307.7068"/>
</p:tagLst>
</file>

<file path=ppt/tags/tag11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113.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114.xml><?xml version="1.0" encoding="utf-8"?>
<p:tagLst xmlns:a="http://schemas.openxmlformats.org/drawingml/2006/main" xmlns:r="http://schemas.openxmlformats.org/officeDocument/2006/relationships" xmlns:p="http://schemas.openxmlformats.org/presentationml/2006/main">
  <p:tag name="ORIGINAL_WIDTH" val="385.7904"/>
  <p:tag name="ORIGINAL_HEIGHT" val="45.74291"/>
</p:tagLst>
</file>

<file path=ppt/tags/tag115.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116.xml><?xml version="1.0" encoding="utf-8"?>
<p:tagLst xmlns:a="http://schemas.openxmlformats.org/drawingml/2006/main" xmlns:r="http://schemas.openxmlformats.org/officeDocument/2006/relationships" xmlns:p="http://schemas.openxmlformats.org/presentationml/2006/main">
  <p:tag name="ORIGINAL_WIDTH" val="411.066"/>
  <p:tag name="ORIGINAL_HEIGHT" val="24.23441"/>
</p:tagLst>
</file>

<file path=ppt/tags/tag117.xml><?xml version="1.0" encoding="utf-8"?>
<p:tagLst xmlns:a="http://schemas.openxmlformats.org/drawingml/2006/main" xmlns:r="http://schemas.openxmlformats.org/officeDocument/2006/relationships" xmlns:p="http://schemas.openxmlformats.org/presentationml/2006/main">
  <p:tag name="ORIGINAL_WIDTH" val="400.8189"/>
  <p:tag name="ORIGINAL_HEIGHT" val="320"/>
</p:tagLst>
</file>

<file path=ppt/tags/tag118.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12.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13.xml><?xml version="1.0" encoding="utf-8"?>
<p:tagLst xmlns:a="http://schemas.openxmlformats.org/drawingml/2006/main" xmlns:r="http://schemas.openxmlformats.org/officeDocument/2006/relationships" xmlns:p="http://schemas.openxmlformats.org/presentationml/2006/main">
  <p:tag name="ORIGINAL_WIDTH" val="420.6641"/>
  <p:tag name="ORIGINAL_HEIGHT" val="17.34079"/>
</p:tagLst>
</file>

<file path=ppt/tags/tag14.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15.xml><?xml version="1.0" encoding="utf-8"?>
<p:tagLst xmlns:a="http://schemas.openxmlformats.org/drawingml/2006/main" xmlns:r="http://schemas.openxmlformats.org/officeDocument/2006/relationships" xmlns:p="http://schemas.openxmlformats.org/presentationml/2006/main">
  <p:tag name="ORIGINAL_WIDTH" val="840.189"/>
  <p:tag name="ORIGINAL_HEIGHT" val="68.39111"/>
</p:tagLst>
</file>

<file path=ppt/tags/tag16.xml><?xml version="1.0" encoding="utf-8"?>
<p:tagLst xmlns:a="http://schemas.openxmlformats.org/drawingml/2006/main" xmlns:r="http://schemas.openxmlformats.org/officeDocument/2006/relationships" xmlns:p="http://schemas.openxmlformats.org/presentationml/2006/main">
  <p:tag name="ORIGINAL_WIDTH" val="181"/>
  <p:tag name="ORIGINAL_HEIGHT" val="15.02362"/>
</p:tagLst>
</file>

<file path=ppt/tags/tag17.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18.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19.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20.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21.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2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23.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24.xml><?xml version="1.0" encoding="utf-8"?>
<p:tagLst xmlns:a="http://schemas.openxmlformats.org/drawingml/2006/main" xmlns:r="http://schemas.openxmlformats.org/officeDocument/2006/relationships" xmlns:p="http://schemas.openxmlformats.org/presentationml/2006/main">
  <p:tag name="ORIGINAL_WIDTH" val="840.189"/>
  <p:tag name="ORIGINAL_HEIGHT" val="68.39111"/>
</p:tagLst>
</file>

<file path=ppt/tags/tag25.xml><?xml version="1.0" encoding="utf-8"?>
<p:tagLst xmlns:a="http://schemas.openxmlformats.org/drawingml/2006/main" xmlns:r="http://schemas.openxmlformats.org/officeDocument/2006/relationships" xmlns:p="http://schemas.openxmlformats.org/presentationml/2006/main">
  <p:tag name="ORIGINAL_WIDTH" val="181"/>
  <p:tag name="ORIGINAL_HEIGHT" val="15.02362"/>
</p:tagLst>
</file>

<file path=ppt/tags/tag26.xml><?xml version="1.0" encoding="utf-8"?>
<p:tagLst xmlns:a="http://schemas.openxmlformats.org/drawingml/2006/main" xmlns:r="http://schemas.openxmlformats.org/officeDocument/2006/relationships" xmlns:p="http://schemas.openxmlformats.org/presentationml/2006/main">
  <p:tag name="ORIGINAL_HEIGHT" val="33.01811"/>
  <p:tag name="ORIGINAL_WIDTH" val="823.8385"/>
</p:tagLst>
</file>

<file path=ppt/tags/tag27.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28.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29.xml><?xml version="1.0" encoding="utf-8"?>
<p:tagLst xmlns:a="http://schemas.openxmlformats.org/drawingml/2006/main" xmlns:r="http://schemas.openxmlformats.org/officeDocument/2006/relationships" xmlns:p="http://schemas.openxmlformats.org/presentationml/2006/main">
  <p:tag name="ORIGINAL_WIDTH" val="840.189"/>
  <p:tag name="ORIGINAL_HEIGHT" val="74.37622"/>
</p:tagLst>
</file>

<file path=ppt/tags/tag3.xml><?xml version="1.0" encoding="utf-8"?>
<p:tagLst xmlns:a="http://schemas.openxmlformats.org/drawingml/2006/main" xmlns:r="http://schemas.openxmlformats.org/officeDocument/2006/relationships" xmlns:p="http://schemas.openxmlformats.org/presentationml/2006/main">
  <p:tag name="ORIGINAL_WIDTH" val="840.189"/>
  <p:tag name="ORIGINAL_HEIGHT" val="68.39111"/>
</p:tagLst>
</file>

<file path=ppt/tags/tag30.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31.xml><?xml version="1.0" encoding="utf-8"?>
<p:tagLst xmlns:a="http://schemas.openxmlformats.org/drawingml/2006/main" xmlns:r="http://schemas.openxmlformats.org/officeDocument/2006/relationships" xmlns:p="http://schemas.openxmlformats.org/presentationml/2006/main">
  <p:tag name="ORIGINAL_WIDTH" val="431.0818"/>
  <p:tag name="ORIGINAL_HEIGHT" val="21.37591"/>
</p:tagLst>
</file>

<file path=ppt/tags/tag3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33.xml><?xml version="1.0" encoding="utf-8"?>
<p:tagLst xmlns:a="http://schemas.openxmlformats.org/drawingml/2006/main" xmlns:r="http://schemas.openxmlformats.org/officeDocument/2006/relationships" xmlns:p="http://schemas.openxmlformats.org/presentationml/2006/main">
  <p:tag name="ORIGINAL_WIDTH" val="840.189"/>
  <p:tag name="ORIGINAL_HEIGHT" val="68.39111"/>
</p:tagLst>
</file>

<file path=ppt/tags/tag34.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35.xml><?xml version="1.0" encoding="utf-8"?>
<p:tagLst xmlns:a="http://schemas.openxmlformats.org/drawingml/2006/main" xmlns:r="http://schemas.openxmlformats.org/officeDocument/2006/relationships" xmlns:p="http://schemas.openxmlformats.org/presentationml/2006/main">
  <p:tag name="ORIGINAL_WIDTH" val="416.3879"/>
  <p:tag name="ORIGINAL_HEIGHT" val="21.37591"/>
</p:tagLst>
</file>

<file path=ppt/tags/tag36.xml><?xml version="1.0" encoding="utf-8"?>
<p:tagLst xmlns:a="http://schemas.openxmlformats.org/drawingml/2006/main" xmlns:r="http://schemas.openxmlformats.org/officeDocument/2006/relationships" xmlns:p="http://schemas.openxmlformats.org/presentationml/2006/main">
  <p:tag name="ORIGINAL_WIDTH" val="416.3879"/>
  <p:tag name="ORIGINAL_HEIGHT" val="24.23441"/>
</p:tagLst>
</file>

<file path=ppt/tags/tag37.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38.xml><?xml version="1.0" encoding="utf-8"?>
<p:tagLst xmlns:a="http://schemas.openxmlformats.org/drawingml/2006/main" xmlns:r="http://schemas.openxmlformats.org/officeDocument/2006/relationships" xmlns:p="http://schemas.openxmlformats.org/presentationml/2006/main">
  <p:tag name="ORIGINAL_WIDTH" val="840.189"/>
  <p:tag name="ORIGINAL_HEIGHT" val="68.39111"/>
</p:tagLst>
</file>

<file path=ppt/tags/tag39.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4.xml><?xml version="1.0" encoding="utf-8"?>
<p:tagLst xmlns:a="http://schemas.openxmlformats.org/drawingml/2006/main" xmlns:r="http://schemas.openxmlformats.org/officeDocument/2006/relationships" xmlns:p="http://schemas.openxmlformats.org/presentationml/2006/main">
  <p:tag name="ORIGINAL_WIDTH" val="181"/>
  <p:tag name="ORIGINAL_HEIGHT" val="15.02362"/>
</p:tagLst>
</file>

<file path=ppt/tags/tag40.xml><?xml version="1.0" encoding="utf-8"?>
<p:tagLst xmlns:a="http://schemas.openxmlformats.org/drawingml/2006/main" xmlns:r="http://schemas.openxmlformats.org/officeDocument/2006/relationships" xmlns:p="http://schemas.openxmlformats.org/presentationml/2006/main">
  <p:tag name="ORIGINAL_WIDTH" val="416.3879"/>
  <p:tag name="ORIGINAL_HEIGHT" val="21.37591"/>
</p:tagLst>
</file>

<file path=ppt/tags/tag41.xml><?xml version="1.0" encoding="utf-8"?>
<p:tagLst xmlns:a="http://schemas.openxmlformats.org/drawingml/2006/main" xmlns:r="http://schemas.openxmlformats.org/officeDocument/2006/relationships" xmlns:p="http://schemas.openxmlformats.org/presentationml/2006/main">
  <p:tag name="ORIGINAL_WIDTH" val="416.3879"/>
  <p:tag name="ORIGINAL_HEIGHT" val="24.23441"/>
</p:tagLst>
</file>

<file path=ppt/tags/tag4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43.xml><?xml version="1.0" encoding="utf-8"?>
<p:tagLst xmlns:a="http://schemas.openxmlformats.org/drawingml/2006/main" xmlns:r="http://schemas.openxmlformats.org/officeDocument/2006/relationships" xmlns:p="http://schemas.openxmlformats.org/presentationml/2006/main">
  <p:tag name="ORIGINAL_WIDTH" val="840.189"/>
  <p:tag name="ORIGINAL_HEIGHT" val="79.94874"/>
</p:tagLst>
</file>

<file path=ppt/tags/tag44.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45.xml><?xml version="1.0" encoding="utf-8"?>
<p:tagLst xmlns:a="http://schemas.openxmlformats.org/drawingml/2006/main" xmlns:r="http://schemas.openxmlformats.org/officeDocument/2006/relationships" xmlns:p="http://schemas.openxmlformats.org/presentationml/2006/main">
  <p:tag name="ORIGINAL_WIDTH" val="861.3932"/>
  <p:tag name="ORIGINAL_HEIGHT" val="72.76102"/>
</p:tagLst>
</file>

<file path=ppt/tags/tag46.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47.xml><?xml version="1.0" encoding="utf-8"?>
<p:tagLst xmlns:a="http://schemas.openxmlformats.org/drawingml/2006/main" xmlns:r="http://schemas.openxmlformats.org/officeDocument/2006/relationships" xmlns:p="http://schemas.openxmlformats.org/presentationml/2006/main">
  <p:tag name="ORIGINAL_WIDTH" val="407.4678"/>
  <p:tag name="ORIGINAL_HEIGHT" val="24.23441"/>
</p:tagLst>
</file>

<file path=ppt/tags/tag48.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49.xml><?xml version="1.0" encoding="utf-8"?>
<p:tagLst xmlns:a="http://schemas.openxmlformats.org/drawingml/2006/main" xmlns:r="http://schemas.openxmlformats.org/officeDocument/2006/relationships" xmlns:p="http://schemas.openxmlformats.org/presentationml/2006/main">
  <p:tag name="ORIGINAL_WIDTH" val="407.4678"/>
  <p:tag name="ORIGINAL_HEIGHT" val="24.23441"/>
</p:tagLst>
</file>

<file path=ppt/tags/tag5.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50.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51.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52.xml><?xml version="1.0" encoding="utf-8"?>
<p:tagLst xmlns:a="http://schemas.openxmlformats.org/drawingml/2006/main" xmlns:r="http://schemas.openxmlformats.org/officeDocument/2006/relationships" xmlns:p="http://schemas.openxmlformats.org/presentationml/2006/main">
  <p:tag name="ORIGINAL_WIDTH" val="181"/>
  <p:tag name="ORIGINAL_HEIGHT" val="15.02362"/>
</p:tagLst>
</file>

<file path=ppt/tags/tag53.xml><?xml version="1.0" encoding="utf-8"?>
<p:tagLst xmlns:a="http://schemas.openxmlformats.org/drawingml/2006/main" xmlns:r="http://schemas.openxmlformats.org/officeDocument/2006/relationships" xmlns:p="http://schemas.openxmlformats.org/presentationml/2006/main">
  <p:tag name="ORIGINAL_HEIGHT" val="33.01811"/>
  <p:tag name="ORIGINAL_WIDTH" val="821.5486"/>
</p:tagLst>
</file>

<file path=ppt/tags/tag54.xml><?xml version="1.0" encoding="utf-8"?>
<p:tagLst xmlns:a="http://schemas.openxmlformats.org/drawingml/2006/main" xmlns:r="http://schemas.openxmlformats.org/officeDocument/2006/relationships" xmlns:p="http://schemas.openxmlformats.org/presentationml/2006/main">
  <p:tag name="ORIGINAL_WIDTH" val="392.104"/>
  <p:tag name="ORIGINAL_HEIGHT" val="24.23441"/>
</p:tagLst>
</file>

<file path=ppt/tags/tag55.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56.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57.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58.xml><?xml version="1.0" encoding="utf-8"?>
<p:tagLst xmlns:a="http://schemas.openxmlformats.org/drawingml/2006/main" xmlns:r="http://schemas.openxmlformats.org/officeDocument/2006/relationships" xmlns:p="http://schemas.openxmlformats.org/presentationml/2006/main">
  <p:tag name="ORIGINAL_HEIGHT" val="33.01811"/>
  <p:tag name="ORIGINAL_WIDTH" val="385.7904"/>
</p:tagLst>
</file>

<file path=ppt/tags/tag59.xml><?xml version="1.0" encoding="utf-8"?>
<p:tagLst xmlns:a="http://schemas.openxmlformats.org/drawingml/2006/main" xmlns:r="http://schemas.openxmlformats.org/officeDocument/2006/relationships" xmlns:p="http://schemas.openxmlformats.org/presentationml/2006/main">
  <p:tag name="ORIGINAL_WIDTH" val="392.104"/>
  <p:tag name="ORIGINAL_HEIGHT" val="24.23441"/>
</p:tagLst>
</file>

<file path=ppt/tags/tag6.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60.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61.xml><?xml version="1.0" encoding="utf-8"?>
<p:tagLst xmlns:a="http://schemas.openxmlformats.org/drawingml/2006/main" xmlns:r="http://schemas.openxmlformats.org/officeDocument/2006/relationships" xmlns:p="http://schemas.openxmlformats.org/presentationml/2006/main">
  <p:tag name="ORIGINAL_WIDTH" val="425.0867"/>
  <p:tag name="ORIGINAL_HEIGHT" val="24.23441"/>
</p:tagLst>
</file>

<file path=ppt/tags/tag62.xml><?xml version="1.0" encoding="utf-8"?>
<p:tagLst xmlns:a="http://schemas.openxmlformats.org/drawingml/2006/main" xmlns:r="http://schemas.openxmlformats.org/officeDocument/2006/relationships" xmlns:p="http://schemas.openxmlformats.org/presentationml/2006/main">
  <p:tag name="ORIGINAL_HEIGHT" val="33.01811"/>
  <p:tag name="ORIGINAL_WIDTH" val="385.7904"/>
</p:tagLst>
</file>

<file path=ppt/tags/tag63.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64.xml><?xml version="1.0" encoding="utf-8"?>
<p:tagLst xmlns:a="http://schemas.openxmlformats.org/drawingml/2006/main" xmlns:r="http://schemas.openxmlformats.org/officeDocument/2006/relationships" xmlns:p="http://schemas.openxmlformats.org/presentationml/2006/main">
  <p:tag name="ORIGINAL_WIDTH" val="840.189"/>
  <p:tag name="ORIGINAL_HEIGHT" val="65.6585"/>
</p:tagLst>
</file>

<file path=ppt/tags/tag65.xml><?xml version="1.0" encoding="utf-8"?>
<p:tagLst xmlns:a="http://schemas.openxmlformats.org/drawingml/2006/main" xmlns:r="http://schemas.openxmlformats.org/officeDocument/2006/relationships" xmlns:p="http://schemas.openxmlformats.org/presentationml/2006/main">
  <p:tag name="ORIGINAL_HEIGHT" val="33.01811"/>
  <p:tag name="ORIGINAL_WIDTH" val="802.3065"/>
</p:tagLst>
</file>

<file path=ppt/tags/tag66.xml><?xml version="1.0" encoding="utf-8"?>
<p:tagLst xmlns:a="http://schemas.openxmlformats.org/drawingml/2006/main" xmlns:r="http://schemas.openxmlformats.org/officeDocument/2006/relationships" xmlns:p="http://schemas.openxmlformats.org/presentationml/2006/main">
  <p:tag name="ORIGINAL_WIDTH" val="840.189"/>
  <p:tag name="ORIGINAL_HEIGHT" val="24.23441"/>
</p:tagLst>
</file>

<file path=ppt/tags/tag67.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68.xml><?xml version="1.0" encoding="utf-8"?>
<p:tagLst xmlns:a="http://schemas.openxmlformats.org/drawingml/2006/main" xmlns:r="http://schemas.openxmlformats.org/officeDocument/2006/relationships" xmlns:p="http://schemas.openxmlformats.org/presentationml/2006/main">
  <p:tag name="ORIGINAL_WIDTH" val="840.25"/>
  <p:tag name="ORIGINAL_HEIGHT" val="274.7585"/>
</p:tagLst>
</file>

<file path=ppt/tags/tag69.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7.xml><?xml version="1.0" encoding="utf-8"?>
<p:tagLst xmlns:a="http://schemas.openxmlformats.org/drawingml/2006/main" xmlns:r="http://schemas.openxmlformats.org/officeDocument/2006/relationships" xmlns:p="http://schemas.openxmlformats.org/presentationml/2006/main">
  <p:tag name="ORIGINAL_WIDTH" val="409.3453"/>
  <p:tag name="ORIGINAL_HEIGHT" val="25.16354"/>
</p:tagLst>
</file>

<file path=ppt/tags/tag70.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71.xml><?xml version="1.0" encoding="utf-8"?>
<p:tagLst xmlns:a="http://schemas.openxmlformats.org/drawingml/2006/main" xmlns:r="http://schemas.openxmlformats.org/officeDocument/2006/relationships" xmlns:p="http://schemas.openxmlformats.org/presentationml/2006/main">
  <p:tag name="ORIGINAL_HEIGHT" val="33.01811"/>
  <p:tag name="ORIGINAL_WIDTH" val="385.7904"/>
</p:tagLst>
</file>

<file path=ppt/tags/tag72.xml><?xml version="1.0" encoding="utf-8"?>
<p:tagLst xmlns:a="http://schemas.openxmlformats.org/drawingml/2006/main" xmlns:r="http://schemas.openxmlformats.org/officeDocument/2006/relationships" xmlns:p="http://schemas.openxmlformats.org/presentationml/2006/main">
  <p:tag name="ORIGINAL_WIDTH" val="392.104"/>
  <p:tag name="ORIGINAL_HEIGHT" val="24.23441"/>
</p:tagLst>
</file>

<file path=ppt/tags/tag73.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74.xml><?xml version="1.0" encoding="utf-8"?>
<p:tagLst xmlns:a="http://schemas.openxmlformats.org/drawingml/2006/main" xmlns:r="http://schemas.openxmlformats.org/officeDocument/2006/relationships" xmlns:p="http://schemas.openxmlformats.org/presentationml/2006/main">
  <p:tag name="ORIGINAL_WIDTH" val="425.0867"/>
  <p:tag name="ORIGINAL_HEIGHT" val="24.23441"/>
</p:tagLst>
</file>

<file path=ppt/tags/tag75.xml><?xml version="1.0" encoding="utf-8"?>
<p:tagLst xmlns:a="http://schemas.openxmlformats.org/drawingml/2006/main" xmlns:r="http://schemas.openxmlformats.org/officeDocument/2006/relationships" xmlns:p="http://schemas.openxmlformats.org/presentationml/2006/main">
  <p:tag name="ORIGINAL_HEIGHT" val="33.01811"/>
  <p:tag name="ORIGINAL_WIDTH" val="385.7904"/>
</p:tagLst>
</file>

<file path=ppt/tags/tag76.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77.xml><?xml version="1.0" encoding="utf-8"?>
<p:tagLst xmlns:a="http://schemas.openxmlformats.org/drawingml/2006/main" xmlns:r="http://schemas.openxmlformats.org/officeDocument/2006/relationships" xmlns:p="http://schemas.openxmlformats.org/presentationml/2006/main">
  <p:tag name="ORIGINAL_WIDTH" val="172.4068"/>
  <p:tag name="ORIGINAL_HEIGHT" val="251.28"/>
</p:tagLst>
</file>

<file path=ppt/tags/tag78.xml><?xml version="1.0" encoding="utf-8"?>
<p:tagLst xmlns:a="http://schemas.openxmlformats.org/drawingml/2006/main" xmlns:r="http://schemas.openxmlformats.org/officeDocument/2006/relationships" xmlns:p="http://schemas.openxmlformats.org/presentationml/2006/main">
  <p:tag name="ORIGINAL_WIDTH" val="174.96"/>
  <p:tag name="ORIGINAL_HEIGHT" val="251.1191"/>
</p:tagLst>
</file>

<file path=ppt/tags/tag79.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8.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80.xml><?xml version="1.0" encoding="utf-8"?>
<p:tagLst xmlns:a="http://schemas.openxmlformats.org/drawingml/2006/main" xmlns:r="http://schemas.openxmlformats.org/officeDocument/2006/relationships" xmlns:p="http://schemas.openxmlformats.org/presentationml/2006/main">
  <p:tag name="ORIGINAL_WIDTH" val="861.3932"/>
  <p:tag name="ORIGINAL_HEIGHT" val="72.76102"/>
</p:tagLst>
</file>

<file path=ppt/tags/tag81.xml><?xml version="1.0" encoding="utf-8"?>
<p:tagLst xmlns:a="http://schemas.openxmlformats.org/drawingml/2006/main" xmlns:r="http://schemas.openxmlformats.org/officeDocument/2006/relationships" xmlns:p="http://schemas.openxmlformats.org/presentationml/2006/main">
  <p:tag name="ORIGINAL_WIDTH" val="620.5001"/>
  <p:tag name="ORIGINAL_HEIGHT" val="33.01811"/>
</p:tagLst>
</file>

<file path=ppt/tags/tag82.xml><?xml version="1.0" encoding="utf-8"?>
<p:tagLst xmlns:a="http://schemas.openxmlformats.org/drawingml/2006/main" xmlns:r="http://schemas.openxmlformats.org/officeDocument/2006/relationships" xmlns:p="http://schemas.openxmlformats.org/presentationml/2006/main">
  <p:tag name="ORIGINAL_WIDTH" val="407.4678"/>
  <p:tag name="ORIGINAL_HEIGHT" val="24.23441"/>
</p:tagLst>
</file>

<file path=ppt/tags/tag83.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84.xml><?xml version="1.0" encoding="utf-8"?>
<p:tagLst xmlns:a="http://schemas.openxmlformats.org/drawingml/2006/main" xmlns:r="http://schemas.openxmlformats.org/officeDocument/2006/relationships" xmlns:p="http://schemas.openxmlformats.org/presentationml/2006/main">
  <p:tag name="ORIGINAL_WIDTH" val="400.8189"/>
  <p:tag name="ORIGINAL_HEIGHT" val="320"/>
</p:tagLst>
</file>

<file path=ppt/tags/tag85.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86.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87.xml><?xml version="1.0" encoding="utf-8"?>
<p:tagLst xmlns:a="http://schemas.openxmlformats.org/drawingml/2006/main" xmlns:r="http://schemas.openxmlformats.org/officeDocument/2006/relationships" xmlns:p="http://schemas.openxmlformats.org/presentationml/2006/main">
  <p:tag name="ORIGINAL_WIDTH" val="385.7904"/>
  <p:tag name="ORIGINAL_HEIGHT" val="48.47047"/>
</p:tagLst>
</file>

<file path=ppt/tags/tag88.xml><?xml version="1.0" encoding="utf-8"?>
<p:tagLst xmlns:a="http://schemas.openxmlformats.org/drawingml/2006/main" xmlns:r="http://schemas.openxmlformats.org/officeDocument/2006/relationships" xmlns:p="http://schemas.openxmlformats.org/presentationml/2006/main">
  <p:tag name="ORIGINAL_WIDTH" val="392.104"/>
  <p:tag name="ORIGINAL_HEIGHT" val="41.19843"/>
</p:tagLst>
</file>

<file path=ppt/tags/tag89.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9.xml><?xml version="1.0" encoding="utf-8"?>
<p:tagLst xmlns:a="http://schemas.openxmlformats.org/drawingml/2006/main" xmlns:r="http://schemas.openxmlformats.org/officeDocument/2006/relationships" xmlns:p="http://schemas.openxmlformats.org/presentationml/2006/main">
  <p:tag name="ORIGINAL_WIDTH" val="840.189"/>
  <p:tag name="ORIGINAL_HEIGHT" val="15.26858"/>
</p:tagLst>
</file>

<file path=ppt/tags/tag90.xml><?xml version="1.0" encoding="utf-8"?>
<p:tagLst xmlns:a="http://schemas.openxmlformats.org/drawingml/2006/main" xmlns:r="http://schemas.openxmlformats.org/officeDocument/2006/relationships" xmlns:p="http://schemas.openxmlformats.org/presentationml/2006/main">
  <p:tag name="ORIGINAL_WIDTH" val="425.0867"/>
  <p:tag name="ORIGINAL_HEIGHT" val="41.19843"/>
</p:tagLst>
</file>

<file path=ppt/tags/tag91.xml><?xml version="1.0" encoding="utf-8"?>
<p:tagLst xmlns:a="http://schemas.openxmlformats.org/drawingml/2006/main" xmlns:r="http://schemas.openxmlformats.org/officeDocument/2006/relationships" xmlns:p="http://schemas.openxmlformats.org/presentationml/2006/main">
  <p:tag name="ORIGINAL_WIDTH" val="385.7904"/>
  <p:tag name="ORIGINAL_HEIGHT" val="39.34536"/>
</p:tagLst>
</file>

<file path=ppt/tags/tag92.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ags/tag93.xml><?xml version="1.0" encoding="utf-8"?>
<p:tagLst xmlns:a="http://schemas.openxmlformats.org/drawingml/2006/main" xmlns:r="http://schemas.openxmlformats.org/officeDocument/2006/relationships" xmlns:p="http://schemas.openxmlformats.org/presentationml/2006/main">
  <p:tag name="ORIGINAL_HEIGHT" val="68.39111"/>
  <p:tag name="ORIGINAL_WIDTH" val="840.189"/>
</p:tagLst>
</file>

<file path=ppt/tags/tag94.xml><?xml version="1.0" encoding="utf-8"?>
<p:tagLst xmlns:a="http://schemas.openxmlformats.org/drawingml/2006/main" xmlns:r="http://schemas.openxmlformats.org/officeDocument/2006/relationships" xmlns:p="http://schemas.openxmlformats.org/presentationml/2006/main">
  <p:tag name="ORIGINAL_WIDTH" val="385.7904"/>
  <p:tag name="ORIGINAL_HEIGHT" val="45.74291"/>
</p:tagLst>
</file>

<file path=ppt/tags/tag95.xml><?xml version="1.0" encoding="utf-8"?>
<p:tagLst xmlns:a="http://schemas.openxmlformats.org/drawingml/2006/main" xmlns:r="http://schemas.openxmlformats.org/officeDocument/2006/relationships" xmlns:p="http://schemas.openxmlformats.org/presentationml/2006/main">
  <p:tag name="ORIGINAL_WIDTH" val="392.104"/>
  <p:tag name="ORIGINAL_HEIGHT" val="41.19843"/>
</p:tagLst>
</file>

<file path=ppt/tags/tag96.xml><?xml version="1.0" encoding="utf-8"?>
<p:tagLst xmlns:a="http://schemas.openxmlformats.org/drawingml/2006/main" xmlns:r="http://schemas.openxmlformats.org/officeDocument/2006/relationships" xmlns:p="http://schemas.openxmlformats.org/presentationml/2006/main">
  <p:tag name="ORIGINAL_WIDTH" val="181.1339"/>
  <p:tag name="ORIGINAL_HEIGHT" val="12.79276"/>
</p:tagLst>
</file>

<file path=ppt/tags/tag97.xml><?xml version="1.0" encoding="utf-8"?>
<p:tagLst xmlns:a="http://schemas.openxmlformats.org/drawingml/2006/main" xmlns:r="http://schemas.openxmlformats.org/officeDocument/2006/relationships" xmlns:p="http://schemas.openxmlformats.org/presentationml/2006/main">
  <p:tag name="ORIGINAL_WIDTH" val="425.0867"/>
  <p:tag name="ORIGINAL_HEIGHT" val="24.23441"/>
</p:tagLst>
</file>

<file path=ppt/tags/tag98.xml><?xml version="1.0" encoding="utf-8"?>
<p:tagLst xmlns:a="http://schemas.openxmlformats.org/drawingml/2006/main" xmlns:r="http://schemas.openxmlformats.org/officeDocument/2006/relationships" xmlns:p="http://schemas.openxmlformats.org/presentationml/2006/main">
  <p:tag name="ORIGINAL_WIDTH" val="385.7904"/>
  <p:tag name="ORIGINAL_HEIGHT" val="39.34536"/>
</p:tagLst>
</file>

<file path=ppt/tags/tag99.xml><?xml version="1.0" encoding="utf-8"?>
<p:tagLst xmlns:a="http://schemas.openxmlformats.org/drawingml/2006/main" xmlns:r="http://schemas.openxmlformats.org/officeDocument/2006/relationships" xmlns:p="http://schemas.openxmlformats.org/presentationml/2006/main">
  <p:tag name="SLIDELAYOUTNAME" val="Title and Content"/>
  <p:tag name="SLIDEAUTOMATIONTYPE" val="Standard"/>
  <p:tag name="AUTOMATIONTAG" val="Content"/>
  <p:tag name="SLIDETOCOUTLINELEVEL" val="2"/>
</p:tagLst>
</file>

<file path=ppt/theme/theme1.xml><?xml version="1.0" encoding="utf-8"?>
<a:theme xmlns:a="http://schemas.openxmlformats.org/drawingml/2006/main" name="Office Theme">
  <a:themeElements>
    <a:clrScheme name="Custom 5">
      <a:dk1>
        <a:srgbClr val="000000"/>
      </a:dk1>
      <a:lt1>
        <a:srgbClr val="FFFFFF"/>
      </a:lt1>
      <a:dk2>
        <a:srgbClr val="D8AB4C"/>
      </a:dk2>
      <a:lt2>
        <a:srgbClr val="F1F2F2"/>
      </a:lt2>
      <a:accent1>
        <a:srgbClr val="3C1E4B"/>
      </a:accent1>
      <a:accent2>
        <a:srgbClr val="001E46"/>
      </a:accent2>
      <a:accent3>
        <a:srgbClr val="00323C"/>
      </a:accent3>
      <a:accent4>
        <a:srgbClr val="DC8CFF"/>
      </a:accent4>
      <a:accent5>
        <a:srgbClr val="64C8FF"/>
      </a:accent5>
      <a:accent6>
        <a:srgbClr val="00D296"/>
      </a:accent6>
      <a:hlink>
        <a:srgbClr val="000000"/>
      </a:hlink>
      <a:folHlink>
        <a:srgbClr val="D8AB4C"/>
      </a:folHlink>
    </a:clrScheme>
    <a:fontScheme name="Noto Sans">
      <a:majorFont>
        <a:latin typeface="Noto Sans"/>
        <a:ea typeface=""/>
        <a:cs typeface=""/>
      </a:majorFont>
      <a:minorFont>
        <a:latin typeface="No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Dark Purple">
      <a:srgbClr val="3C1E4B"/>
    </a:custClr>
    <a:custClr name="Dark Blue">
      <a:srgbClr val="001E46"/>
    </a:custClr>
    <a:custClr name="Dark Green">
      <a:srgbClr val="00323C"/>
    </a:custClr>
    <a:custClr name="Bright Purple">
      <a:srgbClr val="DC8CFF"/>
    </a:custClr>
    <a:custClr name="Bright Blue">
      <a:srgbClr val="64C8FF"/>
    </a:custClr>
    <a:custClr name="Bright Green">
      <a:srgbClr val="00D296"/>
    </a:custClr>
    <a:custClr name="Dark Purple 75%">
      <a:srgbClr val="634B6F"/>
    </a:custClr>
    <a:custClr name="Dark Blue 75%">
      <a:srgbClr val="334B6F"/>
    </a:custClr>
    <a:custClr name="Dark Green 75%">
      <a:srgbClr val="335B63"/>
    </a:custClr>
    <a:custClr name="Bright Purple 75%">
      <a:srgbClr val="E5A9FF"/>
    </a:custClr>
    <a:custClr name="Bright Blue 75%">
      <a:srgbClr val="8BD6FF"/>
    </a:custClr>
    <a:custClr name="Bright Green 75%">
      <a:srgbClr val="40DDB1"/>
    </a:custClr>
    <a:custClr name="Dark Purple 50%">
      <a:srgbClr val="94839C"/>
    </a:custClr>
    <a:custClr name="Dark Blue 50%">
      <a:srgbClr val="738399"/>
    </a:custClr>
    <a:custClr name="Dark Green 50%">
      <a:srgbClr val="738E94"/>
    </a:custClr>
    <a:custClr name="Bright Purple 50%">
      <a:srgbClr val="EEC6FF"/>
    </a:custClr>
    <a:custClr name="Bright Blue 50%">
      <a:srgbClr val="B2E3FF"/>
    </a:custClr>
    <a:custClr name="Bright Green 50%">
      <a:srgbClr val="80E9CB"/>
    </a:custClr>
    <a:custClr name="Dark Purple 25%">
      <a:srgbClr val="CEC7D2"/>
    </a:custClr>
    <a:custClr name="Dark Blue 25%">
      <a:srgbClr val="BFC7D1"/>
    </a:custClr>
    <a:custClr name="Dark Green 25%">
      <a:srgbClr val="BFCCCE"/>
    </a:custClr>
    <a:custClr name="Bright Purple 25%">
      <a:srgbClr val="F6E2FF"/>
    </a:custClr>
    <a:custClr name="Bright Blue 25%">
      <a:srgbClr val="D8F1FF"/>
    </a:custClr>
    <a:custClr name="Bright Green 25%">
      <a:srgbClr val="BFF4E5"/>
    </a:custClr>
    <a:custClr name="Dark Purple 10%">
      <a:srgbClr val="ECE9ED"/>
    </a:custClr>
    <a:custClr name="Dark Blue 10%">
      <a:srgbClr val="E6E9ED"/>
    </a:custClr>
    <a:custClr name="Dark Green 10%">
      <a:srgbClr val="E6EBEC"/>
    </a:custClr>
    <a:custClr name="Bright Purple 10%">
      <a:srgbClr val="FCF4FF"/>
    </a:custClr>
    <a:custClr name="Bright Blue 10%">
      <a:srgbClr val="F0FAFF"/>
    </a:custClr>
    <a:custClr name="Bright Green 10%">
      <a:srgbClr val="E6FBF5"/>
    </a:custClr>
    <a:custClr name="Gold">
      <a:srgbClr val="D8AB4C"/>
    </a:custClr>
    <a:custClr name="Black">
      <a:srgbClr val="000000"/>
    </a:custClr>
  </a:custClrLst>
  <a:extLst>
    <a:ext uri="{05A4C25C-085E-4340-85A3-A5531E510DB2}">
      <thm15:themeFamily xmlns:thm15="http://schemas.microsoft.com/office/thememl/2012/main" name="Presentation6" id="{F6CB0218-BEE0-45C9-8D2A-54E7B8A2548A}" vid="{37050DD8-8E02-44A3-AE7A-299B5E978D71}"/>
    </a:ext>
  </a:extLst>
</a:theme>
</file>

<file path=ppt/theme/theme2.xml><?xml version="1.0" encoding="utf-8"?>
<a:theme xmlns:a="http://schemas.openxmlformats.org/drawingml/2006/main" name="2_Office Theme">
  <a:themeElements>
    <a:clrScheme name="Custom 5">
      <a:dk1>
        <a:srgbClr val="000000"/>
      </a:dk1>
      <a:lt1>
        <a:srgbClr val="FFFFFF"/>
      </a:lt1>
      <a:dk2>
        <a:srgbClr val="D8AB4C"/>
      </a:dk2>
      <a:lt2>
        <a:srgbClr val="F1F2F2"/>
      </a:lt2>
      <a:accent1>
        <a:srgbClr val="3C1E4B"/>
      </a:accent1>
      <a:accent2>
        <a:srgbClr val="001E46"/>
      </a:accent2>
      <a:accent3>
        <a:srgbClr val="00323C"/>
      </a:accent3>
      <a:accent4>
        <a:srgbClr val="DC8CFF"/>
      </a:accent4>
      <a:accent5>
        <a:srgbClr val="64C8FF"/>
      </a:accent5>
      <a:accent6>
        <a:srgbClr val="00D296"/>
      </a:accent6>
      <a:hlink>
        <a:srgbClr val="000000"/>
      </a:hlink>
      <a:folHlink>
        <a:srgbClr val="D8AB4C"/>
      </a:folHlink>
    </a:clrScheme>
    <a:fontScheme name="Custom 1">
      <a:majorFont>
        <a:latin typeface="Noto Sans"/>
        <a:ea typeface="Noto Sans"/>
        <a:cs typeface=""/>
      </a:majorFont>
      <a:minorFont>
        <a:latin typeface="Noto Sans Light"/>
        <a:ea typeface="Noto 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Dark Purple">
      <a:srgbClr val="3C1E4B"/>
    </a:custClr>
    <a:custClr name="Dark Blue">
      <a:srgbClr val="001E46"/>
    </a:custClr>
    <a:custClr name="Dark Green">
      <a:srgbClr val="00323C"/>
    </a:custClr>
    <a:custClr name="Bright Purple">
      <a:srgbClr val="DC8CFF"/>
    </a:custClr>
    <a:custClr name="Bright Blue">
      <a:srgbClr val="64C8FF"/>
    </a:custClr>
    <a:custClr name="Bright Green">
      <a:srgbClr val="00D296"/>
    </a:custClr>
    <a:custClr name="Dark Purple 75%">
      <a:srgbClr val="634B6F"/>
    </a:custClr>
    <a:custClr name="Dark Blue 75%">
      <a:srgbClr val="334B6F"/>
    </a:custClr>
    <a:custClr name="Dark Green 75%">
      <a:srgbClr val="335B63"/>
    </a:custClr>
    <a:custClr name="Bright Purple 75%">
      <a:srgbClr val="E5A9FF"/>
    </a:custClr>
    <a:custClr name="Bright Blue 75%">
      <a:srgbClr val="8BD6FF"/>
    </a:custClr>
    <a:custClr name="Bright Green 75%">
      <a:srgbClr val="40DDB1"/>
    </a:custClr>
    <a:custClr name="Dark Purple 50%">
      <a:srgbClr val="94839C"/>
    </a:custClr>
    <a:custClr name="Dark Blue 50%">
      <a:srgbClr val="738399"/>
    </a:custClr>
    <a:custClr name="Dark Green 50%">
      <a:srgbClr val="738E94"/>
    </a:custClr>
    <a:custClr name="Bright Purple 50%">
      <a:srgbClr val="EEC6FF"/>
    </a:custClr>
    <a:custClr name="Bright Blue 50%">
      <a:srgbClr val="B2E3FF"/>
    </a:custClr>
    <a:custClr name="Bright Green 50%">
      <a:srgbClr val="80E9CB"/>
    </a:custClr>
    <a:custClr name="Dark Purple 25%">
      <a:srgbClr val="CEC7D2"/>
    </a:custClr>
    <a:custClr name="Dark Blue 25%">
      <a:srgbClr val="BFC7D1"/>
    </a:custClr>
    <a:custClr name="Dark Green 25%">
      <a:srgbClr val="BFCCCE"/>
    </a:custClr>
    <a:custClr name="Bright Purple 25%">
      <a:srgbClr val="F6E2FF"/>
    </a:custClr>
    <a:custClr name="Bright Blue 25%">
      <a:srgbClr val="D8F1FF"/>
    </a:custClr>
    <a:custClr name="Bright Green 25%">
      <a:srgbClr val="BFF4E5"/>
    </a:custClr>
    <a:custClr name="Dark Purple 10%">
      <a:srgbClr val="ECE9ED"/>
    </a:custClr>
    <a:custClr name="Dark Blue 10%">
      <a:srgbClr val="E6E9ED"/>
    </a:custClr>
    <a:custClr name="Dark Green 10%">
      <a:srgbClr val="E6EBEC"/>
    </a:custClr>
    <a:custClr name="Bright Purple 10%">
      <a:srgbClr val="FCF4FF"/>
    </a:custClr>
    <a:custClr name="Bright Blue 10%">
      <a:srgbClr val="F0FAFF"/>
    </a:custClr>
    <a:custClr name="Bright Green 10%">
      <a:srgbClr val="E6FBF5"/>
    </a:custClr>
    <a:custClr name="Gold">
      <a:srgbClr val="D8AB4C"/>
    </a:custClr>
    <a:custClr name="Black">
      <a:srgbClr val="000000"/>
    </a:custClr>
  </a:custClrLst>
  <a:extLst>
    <a:ext uri="{05A4C25C-085E-4340-85A3-A5531E510DB2}">
      <thm15:themeFamily xmlns:thm15="http://schemas.microsoft.com/office/thememl/2012/main" name="Presentation2" id="{5057E19E-E637-4E63-9199-2F379FA96F1A}" vid="{181907EC-C0BC-4078-A889-614F86F0E7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BBSettings xmlns="http://schemas.bloomberg.com/settings/1.0">
  <Item name="DocumentId_Charts">{B6D3C2C4-1A52-45DE-B127-7F0DB102B631}</Item>
  <Item xmlns="" name="ShapesMap_Charts">{"{B6D3C2C4-1A52-45DE-B127-7F0DB102B631}":{"10033":{},"10076":{},"10101":{},"2144446359":{},"2144446360":{},"2144446555":{},"2144446581":{},"2144446598":{},"2144446695":{},"2144446701":{},"2144446703":{},"2144446705":{},"2144446706":{},"2144446708":{},"2144446709":{},"2144446710":{},"2144446711":{},"2144446712":{},"2144446713":{},"2144446714":{},"2144446716":{},"2144446717":{},"2144446718":{},"2144446719":{},"2144446720":{},"2144446721":{},"2144446722":{},"2144446723":{},"797":{},"799":{},"805":{}}}</Item>
</BBSettings>
</file>

<file path=customXml/item2.xml><?xml version="1.0" encoding="utf-8"?>
<ct:contentTypeSchema xmlns:ct="http://schemas.microsoft.com/office/2006/metadata/contentType" xmlns:ma="http://schemas.microsoft.com/office/2006/metadata/properties/metaAttributes" ct:_="" ma:_="" ma:contentTypeName="Document" ma:contentTypeID="0x010100A4383A4629DC9B4D859E49C7E0774F94" ma:contentTypeVersion="9" ma:contentTypeDescription="Create a new document." ma:contentTypeScope="" ma:versionID="68391c0b32ae497211b434d759691fcb">
  <xsd:schema xmlns:xsd="http://www.w3.org/2001/XMLSchema" xmlns:xs="http://www.w3.org/2001/XMLSchema" xmlns:p="http://schemas.microsoft.com/office/2006/metadata/properties" xmlns:ns2="81ba2d26-7208-4098-b7cd-1db435ad554f" xmlns:ns3="d6c5908d-f417-492b-af08-ab5b835958da" targetNamespace="http://schemas.microsoft.com/office/2006/metadata/properties" ma:root="true" ma:fieldsID="e8b73b779d499e71cb63b357206382b3" ns2:_="" ns3:_="">
    <xsd:import namespace="81ba2d26-7208-4098-b7cd-1db435ad554f"/>
    <xsd:import namespace="d6c5908d-f417-492b-af08-ab5b835958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a2d26-7208-4098-b7cd-1db435ad5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c5908d-f417-492b-af08-ab5b835958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E79DB0-47B8-4CBC-9402-2F9D1D811BA9}">
  <ds:schemaRefs>
    <ds:schemaRef ds:uri=""/>
    <ds:schemaRef ds:uri="http://schemas.bloomberg.com/settings/1.0"/>
  </ds:schemaRefs>
</ds:datastoreItem>
</file>

<file path=customXml/itemProps2.xml><?xml version="1.0" encoding="utf-8"?>
<ds:datastoreItem xmlns:ds="http://schemas.openxmlformats.org/officeDocument/2006/customXml" ds:itemID="{761D5227-1177-4374-B3C5-F8969EDD59DE}">
  <ds:schemaRefs>
    <ds:schemaRef ds:uri="81ba2d26-7208-4098-b7cd-1db435ad554f"/>
    <ds:schemaRef ds:uri="d6c5908d-f417-492b-af08-ab5b835958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DA91FD-B2B1-40FC-AE6D-4EE511B31D8C}">
  <ds:schemaRefs>
    <ds:schemaRef ds:uri="http://schemas.microsoft.com/sharepoint/v3/contenttype/forms"/>
  </ds:schemaRefs>
</ds:datastoreItem>
</file>

<file path=customXml/itemProps4.xml><?xml version="1.0" encoding="utf-8"?>
<ds:datastoreItem xmlns:ds="http://schemas.openxmlformats.org/officeDocument/2006/customXml" ds:itemID="{C1DCEE9A-3366-4B2C-934C-8C8B99496647}">
  <ds:schemaRefs>
    <ds:schemaRef ds:uri="http://purl.org/dc/term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http://schemas.microsoft.com/office/infopath/2007/PartnerControls"/>
    <ds:schemaRef ds:uri="d6c5908d-f417-492b-af08-ab5b835958da"/>
    <ds:schemaRef ds:uri="81ba2d26-7208-4098-b7cd-1db435ad554f"/>
    <ds:schemaRef ds:uri="http://schemas.microsoft.com/office/2006/metadata/properties"/>
  </ds:schemaRefs>
</ds:datastoreItem>
</file>

<file path=docMetadata/LabelInfo.xml><?xml version="1.0" encoding="utf-8"?>
<clbl:labelList xmlns:clbl="http://schemas.microsoft.com/office/2020/mipLabelMetadata">
  <clbl:label id="{49a08eac-c57e-4d52-9fcb-029f5cb8627d}" enabled="0" method="" siteId="{49a08eac-c57e-4d52-9fcb-029f5cb8627d}" removed="1"/>
</clbl:labelList>
</file>

<file path=docProps/app.xml><?xml version="1.0" encoding="utf-8"?>
<Properties xmlns="http://schemas.openxmlformats.org/officeDocument/2006/extended-properties" xmlns:vt="http://schemas.openxmlformats.org/officeDocument/2006/docPropsVTypes">
  <Template>blank</Template>
  <TotalTime>8</TotalTime>
  <Words>2244</Words>
  <Application>Microsoft Office PowerPoint</Application>
  <PresentationFormat>Widescreen</PresentationFormat>
  <Paragraphs>240</Paragraphs>
  <Slides>32</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Noto Sans Light</vt:lpstr>
      <vt:lpstr>Arial</vt:lpstr>
      <vt:lpstr>Noto Sans (Headings)</vt:lpstr>
      <vt:lpstr>Noto Sans Light (Body)</vt:lpstr>
      <vt:lpstr>Noto Sans</vt:lpstr>
      <vt:lpstr>Office Theme</vt:lpstr>
      <vt:lpstr>2_Office Theme</vt:lpstr>
      <vt:lpstr>PowerPoint Presentation</vt:lpstr>
      <vt:lpstr>PowerPoint Presentation</vt:lpstr>
      <vt:lpstr>上半年我国实际GDP增长强劲，但通缩阴影仍在</vt:lpstr>
      <vt:lpstr>居民储蓄倾向依然较高</vt:lpstr>
      <vt:lpstr>储蓄意愿高企，消费流向何处？</vt:lpstr>
      <vt:lpstr>超额储蓄：消费阻碍还是机遇？</vt:lpstr>
      <vt:lpstr>积极信号显现</vt:lpstr>
      <vt:lpstr>宏观小结</vt:lpstr>
      <vt:lpstr>今年以来，金价大幅飙升</vt:lpstr>
      <vt:lpstr>当前，国内整体黄金需求表现疲弱</vt:lpstr>
      <vt:lpstr>投资的强劲势头在近期有所放缓</vt:lpstr>
      <vt:lpstr>金饰消费的量价分化持续</vt:lpstr>
      <vt:lpstr>小结</vt:lpstr>
      <vt:lpstr>PowerPoint Presentation</vt:lpstr>
      <vt:lpstr>2025年中国金饰消费者调研简介</vt:lpstr>
      <vt:lpstr>我国消费者金饰拥有率较高</vt:lpstr>
      <vt:lpstr>大多数消费者为自己购买金饰</vt:lpstr>
      <vt:lpstr>中国消费者眼中的金饰：长期的驱动与当下的阻碍</vt:lpstr>
      <vt:lpstr>机遇仍存</vt:lpstr>
      <vt:lpstr>打开潜在空间：消费者购物时期待什么？</vt:lpstr>
      <vt:lpstr>四大机遇打开潜在空间</vt:lpstr>
      <vt:lpstr>小结</vt:lpstr>
      <vt:lpstr>PowerPoint Presentation</vt:lpstr>
      <vt:lpstr>中国金饰零售趋势洞察（2020-2025） 世界黄金协会 X 中国黄金报社</vt:lpstr>
      <vt:lpstr>黄金产品依然支撑主要门店销售</vt:lpstr>
      <vt:lpstr>硬足金饰品表现好于其他类别</vt:lpstr>
      <vt:lpstr>门店黄金产品销售同样呈现量低价涨的情形</vt:lpstr>
      <vt:lpstr>古法金与硬足金产品依然支撑门店利润贡献</vt:lpstr>
      <vt:lpstr>自戴仍然驱动门店金饰销售</vt:lpstr>
      <vt:lpstr>黄金产品预期相对较好，自戴仍有望为主要驱动</vt:lpstr>
      <vt:lpstr>小结</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Krishan Gopaul</dc:creator>
  <cp:lastModifiedBy>Ray Jia</cp:lastModifiedBy>
  <cp:revision>1</cp:revision>
  <cp:lastPrinted>2024-10-30T08:25:41Z</cp:lastPrinted>
  <dcterms:created xsi:type="dcterms:W3CDTF">2023-10-10T07:04:22Z</dcterms:created>
  <dcterms:modified xsi:type="dcterms:W3CDTF">2025-09-09T13:34:39Z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0x010100A4383A4629DC9B4D859E49C7E0774F94</vt:lpwstr>
  </property>
  <property fmtid="{D5CDD505-2E9C-101B-9397-08002B2CF9AE}" pid="3" name="MediaServiceImageTags">
    <vt:lpwstr/>
  </property>
</Properties>
</file>